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50"/>
  </p:notesMasterIdLst>
  <p:sldIdLst>
    <p:sldId id="256" r:id="rId2"/>
    <p:sldId id="328" r:id="rId3"/>
    <p:sldId id="329" r:id="rId4"/>
    <p:sldId id="330" r:id="rId5"/>
    <p:sldId id="331" r:id="rId6"/>
    <p:sldId id="332" r:id="rId7"/>
    <p:sldId id="333" r:id="rId8"/>
    <p:sldId id="334" r:id="rId9"/>
    <p:sldId id="258" r:id="rId10"/>
    <p:sldId id="281" r:id="rId11"/>
    <p:sldId id="282" r:id="rId12"/>
    <p:sldId id="283" r:id="rId13"/>
    <p:sldId id="284" r:id="rId14"/>
    <p:sldId id="285" r:id="rId15"/>
    <p:sldId id="286" r:id="rId16"/>
    <p:sldId id="287" r:id="rId17"/>
    <p:sldId id="288" r:id="rId18"/>
    <p:sldId id="289" r:id="rId19"/>
    <p:sldId id="290" r:id="rId20"/>
    <p:sldId id="263" r:id="rId21"/>
    <p:sldId id="313" r:id="rId22"/>
    <p:sldId id="314" r:id="rId23"/>
    <p:sldId id="316" r:id="rId24"/>
    <p:sldId id="317" r:id="rId25"/>
    <p:sldId id="318" r:id="rId26"/>
    <p:sldId id="319" r:id="rId27"/>
    <p:sldId id="315" r:id="rId28"/>
    <p:sldId id="272" r:id="rId29"/>
    <p:sldId id="273" r:id="rId30"/>
    <p:sldId id="300" r:id="rId31"/>
    <p:sldId id="302" r:id="rId32"/>
    <p:sldId id="303" r:id="rId33"/>
    <p:sldId id="304" r:id="rId34"/>
    <p:sldId id="305" r:id="rId35"/>
    <p:sldId id="306" r:id="rId36"/>
    <p:sldId id="307" r:id="rId37"/>
    <p:sldId id="279" r:id="rId38"/>
    <p:sldId id="308" r:id="rId39"/>
    <p:sldId id="309" r:id="rId40"/>
    <p:sldId id="327" r:id="rId41"/>
    <p:sldId id="310" r:id="rId42"/>
    <p:sldId id="320" r:id="rId43"/>
    <p:sldId id="321" r:id="rId44"/>
    <p:sldId id="322" r:id="rId45"/>
    <p:sldId id="323" r:id="rId46"/>
    <p:sldId id="324" r:id="rId47"/>
    <p:sldId id="325" r:id="rId48"/>
    <p:sldId id="32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5"/>
  </p:normalViewPr>
  <p:slideViewPr>
    <p:cSldViewPr>
      <p:cViewPr varScale="1">
        <p:scale>
          <a:sx n="89" d="100"/>
          <a:sy n="89" d="100"/>
        </p:scale>
        <p:origin x="174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AB5AE-FB59-4136-8D67-5D665F59ED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DC78CAC-D70F-4363-AC75-4883C1BFA407}">
      <dgm:prSet phldrT="[Text]"/>
      <dgm:spPr/>
      <dgm:t>
        <a:bodyPr/>
        <a:lstStyle/>
        <a:p>
          <a:r>
            <a:rPr lang="en-US" dirty="0" smtClean="0"/>
            <a:t>Subject 1 </a:t>
          </a:r>
          <a:r>
            <a:rPr lang="en-US" dirty="0" err="1" smtClean="0"/>
            <a:t>Trt</a:t>
          </a:r>
          <a:endParaRPr lang="en-US" dirty="0"/>
        </a:p>
      </dgm:t>
    </dgm:pt>
    <dgm:pt modelId="{20E5165F-37E9-4FD3-A311-CA6BC45BFC22}" type="parTrans" cxnId="{A52FBD86-4934-4FB6-A675-87EE8B3B8A9A}">
      <dgm:prSet/>
      <dgm:spPr/>
      <dgm:t>
        <a:bodyPr/>
        <a:lstStyle/>
        <a:p>
          <a:endParaRPr lang="en-US"/>
        </a:p>
      </dgm:t>
    </dgm:pt>
    <dgm:pt modelId="{56F1B1AA-E7E3-4F6C-8902-763C2911B47B}" type="sibTrans" cxnId="{A52FBD86-4934-4FB6-A675-87EE8B3B8A9A}">
      <dgm:prSet/>
      <dgm:spPr/>
      <dgm:t>
        <a:bodyPr/>
        <a:lstStyle/>
        <a:p>
          <a:endParaRPr lang="en-US"/>
        </a:p>
      </dgm:t>
    </dgm:pt>
    <dgm:pt modelId="{7AA08270-AE3F-44DB-9E2F-07992D5EA0E5}">
      <dgm:prSet phldrT="[Text]"/>
      <dgm:spPr/>
      <dgm:t>
        <a:bodyPr/>
        <a:lstStyle/>
        <a:p>
          <a:r>
            <a:rPr lang="en-US" dirty="0" err="1" smtClean="0"/>
            <a:t>Meas</a:t>
          </a:r>
          <a:r>
            <a:rPr lang="en-US" dirty="0" smtClean="0"/>
            <a:t> 1</a:t>
          </a:r>
          <a:endParaRPr lang="en-US" dirty="0"/>
        </a:p>
      </dgm:t>
    </dgm:pt>
    <dgm:pt modelId="{6026EB95-BB20-4354-9F7A-6CA8A61C5192}" type="parTrans" cxnId="{CE4BD45D-5A2C-4DD7-A385-D5AB74B312BB}">
      <dgm:prSet/>
      <dgm:spPr/>
      <dgm:t>
        <a:bodyPr/>
        <a:lstStyle/>
        <a:p>
          <a:endParaRPr lang="en-US"/>
        </a:p>
      </dgm:t>
    </dgm:pt>
    <dgm:pt modelId="{C495EC75-9D3E-44BF-891F-51683BAC0CC9}" type="sibTrans" cxnId="{CE4BD45D-5A2C-4DD7-A385-D5AB74B312BB}">
      <dgm:prSet/>
      <dgm:spPr/>
      <dgm:t>
        <a:bodyPr/>
        <a:lstStyle/>
        <a:p>
          <a:endParaRPr lang="en-US"/>
        </a:p>
      </dgm:t>
    </dgm:pt>
    <dgm:pt modelId="{FD953053-64AC-420F-B729-46A29339BEC1}">
      <dgm:prSet phldrT="[Text]"/>
      <dgm:spPr/>
      <dgm:t>
        <a:bodyPr/>
        <a:lstStyle/>
        <a:p>
          <a:r>
            <a:rPr lang="en-US" dirty="0" err="1" smtClean="0"/>
            <a:t>Meas</a:t>
          </a:r>
          <a:r>
            <a:rPr lang="en-US" dirty="0" smtClean="0"/>
            <a:t> 2</a:t>
          </a:r>
          <a:endParaRPr lang="en-US" dirty="0"/>
        </a:p>
      </dgm:t>
    </dgm:pt>
    <dgm:pt modelId="{2E8074E2-CC43-457B-B605-A401869EC47F}" type="parTrans" cxnId="{1192AF07-AC99-40BD-A1F4-24FB078F5897}">
      <dgm:prSet/>
      <dgm:spPr/>
      <dgm:t>
        <a:bodyPr/>
        <a:lstStyle/>
        <a:p>
          <a:endParaRPr lang="en-US"/>
        </a:p>
      </dgm:t>
    </dgm:pt>
    <dgm:pt modelId="{938EA2C0-583F-40CA-B086-2DB075F08ADC}" type="sibTrans" cxnId="{1192AF07-AC99-40BD-A1F4-24FB078F5897}">
      <dgm:prSet/>
      <dgm:spPr/>
      <dgm:t>
        <a:bodyPr/>
        <a:lstStyle/>
        <a:p>
          <a:endParaRPr lang="en-US"/>
        </a:p>
      </dgm:t>
    </dgm:pt>
    <dgm:pt modelId="{E7BD183D-9A8A-47F4-A8C6-D4532F64782E}">
      <dgm:prSet phldrT="[Text]"/>
      <dgm:spPr/>
      <dgm:t>
        <a:bodyPr/>
        <a:lstStyle/>
        <a:p>
          <a:r>
            <a:rPr lang="en-US" dirty="0" smtClean="0"/>
            <a:t>Subject 2 Control</a:t>
          </a:r>
          <a:endParaRPr lang="en-US" dirty="0"/>
        </a:p>
      </dgm:t>
    </dgm:pt>
    <dgm:pt modelId="{8ED8FDD0-938F-4A6A-84AE-39FCBE0FF5C6}" type="parTrans" cxnId="{01033D9D-203F-4699-AE00-C465CBBD331B}">
      <dgm:prSet/>
      <dgm:spPr/>
      <dgm:t>
        <a:bodyPr/>
        <a:lstStyle/>
        <a:p>
          <a:endParaRPr lang="en-US"/>
        </a:p>
      </dgm:t>
    </dgm:pt>
    <dgm:pt modelId="{E89BEE09-F09A-48F7-8DF9-4D94E60A21B1}" type="sibTrans" cxnId="{01033D9D-203F-4699-AE00-C465CBBD331B}">
      <dgm:prSet/>
      <dgm:spPr/>
      <dgm:t>
        <a:bodyPr/>
        <a:lstStyle/>
        <a:p>
          <a:endParaRPr lang="en-US"/>
        </a:p>
      </dgm:t>
    </dgm:pt>
    <dgm:pt modelId="{06FF83AE-B40D-4404-9105-102D3A5E9462}">
      <dgm:prSet phldrT="[Text]"/>
      <dgm:spPr/>
      <dgm:t>
        <a:bodyPr/>
        <a:lstStyle/>
        <a:p>
          <a:r>
            <a:rPr lang="en-US" dirty="0" err="1" smtClean="0"/>
            <a:t>Meas</a:t>
          </a:r>
          <a:r>
            <a:rPr lang="en-US" dirty="0" smtClean="0"/>
            <a:t> 1</a:t>
          </a:r>
          <a:endParaRPr lang="en-US" dirty="0"/>
        </a:p>
      </dgm:t>
    </dgm:pt>
    <dgm:pt modelId="{4F6A917B-C9CA-4A6F-8C2D-14944562747D}" type="parTrans" cxnId="{E910D891-AB41-493F-8849-F09791C879A3}">
      <dgm:prSet/>
      <dgm:spPr/>
      <dgm:t>
        <a:bodyPr/>
        <a:lstStyle/>
        <a:p>
          <a:endParaRPr lang="en-US"/>
        </a:p>
      </dgm:t>
    </dgm:pt>
    <dgm:pt modelId="{5A5990C5-8E77-465B-9FE0-9F89A82B1FCD}" type="sibTrans" cxnId="{E910D891-AB41-493F-8849-F09791C879A3}">
      <dgm:prSet/>
      <dgm:spPr/>
      <dgm:t>
        <a:bodyPr/>
        <a:lstStyle/>
        <a:p>
          <a:endParaRPr lang="en-US"/>
        </a:p>
      </dgm:t>
    </dgm:pt>
    <dgm:pt modelId="{BE0AD736-FA21-41E6-8ED0-EC97D24BB45E}">
      <dgm:prSet phldrT="[Text]"/>
      <dgm:spPr/>
      <dgm:t>
        <a:bodyPr/>
        <a:lstStyle/>
        <a:p>
          <a:r>
            <a:rPr lang="en-US" dirty="0" smtClean="0"/>
            <a:t>Subject 3 Control</a:t>
          </a:r>
          <a:endParaRPr lang="en-US" dirty="0"/>
        </a:p>
      </dgm:t>
    </dgm:pt>
    <dgm:pt modelId="{012BF9C5-45D9-49F2-91AE-6DC37DAC7783}" type="parTrans" cxnId="{289843E2-2D68-4CCD-9642-4E2263BAF75A}">
      <dgm:prSet/>
      <dgm:spPr/>
      <dgm:t>
        <a:bodyPr/>
        <a:lstStyle/>
        <a:p>
          <a:endParaRPr lang="en-US"/>
        </a:p>
      </dgm:t>
    </dgm:pt>
    <dgm:pt modelId="{ADD5794E-4F67-4BE7-95FB-5A2968B0879A}" type="sibTrans" cxnId="{289843E2-2D68-4CCD-9642-4E2263BAF75A}">
      <dgm:prSet/>
      <dgm:spPr/>
      <dgm:t>
        <a:bodyPr/>
        <a:lstStyle/>
        <a:p>
          <a:endParaRPr lang="en-US"/>
        </a:p>
      </dgm:t>
    </dgm:pt>
    <dgm:pt modelId="{03D35E9C-28C6-4600-BE79-85B63DFEE28F}">
      <dgm:prSet phldrT="[Text]"/>
      <dgm:spPr/>
      <dgm:t>
        <a:bodyPr/>
        <a:lstStyle/>
        <a:p>
          <a:r>
            <a:rPr lang="en-US" dirty="0" err="1" smtClean="0"/>
            <a:t>Meas</a:t>
          </a:r>
          <a:r>
            <a:rPr lang="en-US" dirty="0" smtClean="0"/>
            <a:t> 1</a:t>
          </a:r>
          <a:endParaRPr lang="en-US" dirty="0"/>
        </a:p>
      </dgm:t>
    </dgm:pt>
    <dgm:pt modelId="{289D78CC-238D-4EB8-B619-3D217B0B7E7E}" type="parTrans" cxnId="{960B701D-59F9-410E-A935-2443544261DF}">
      <dgm:prSet/>
      <dgm:spPr/>
      <dgm:t>
        <a:bodyPr/>
        <a:lstStyle/>
        <a:p>
          <a:endParaRPr lang="en-US"/>
        </a:p>
      </dgm:t>
    </dgm:pt>
    <dgm:pt modelId="{48AA9861-F2BB-4410-B929-9D463C8F7DCF}" type="sibTrans" cxnId="{960B701D-59F9-410E-A935-2443544261DF}">
      <dgm:prSet/>
      <dgm:spPr/>
      <dgm:t>
        <a:bodyPr/>
        <a:lstStyle/>
        <a:p>
          <a:endParaRPr lang="en-US"/>
        </a:p>
      </dgm:t>
    </dgm:pt>
    <dgm:pt modelId="{1654B1FD-A791-4BC0-82CF-FC2AE4850A1B}">
      <dgm:prSet phldrT="[Text]"/>
      <dgm:spPr/>
      <dgm:t>
        <a:bodyPr/>
        <a:lstStyle/>
        <a:p>
          <a:r>
            <a:rPr lang="en-US" dirty="0" smtClean="0"/>
            <a:t>Subject 4 </a:t>
          </a:r>
          <a:r>
            <a:rPr lang="en-US" dirty="0" err="1" smtClean="0"/>
            <a:t>Trt</a:t>
          </a:r>
          <a:endParaRPr lang="en-US" dirty="0"/>
        </a:p>
      </dgm:t>
    </dgm:pt>
    <dgm:pt modelId="{5FE76CF2-C17C-4B80-A513-4F78B526EBF6}" type="parTrans" cxnId="{600A33CD-575D-404A-B994-BA4BA1705487}">
      <dgm:prSet/>
      <dgm:spPr/>
      <dgm:t>
        <a:bodyPr/>
        <a:lstStyle/>
        <a:p>
          <a:endParaRPr lang="en-US"/>
        </a:p>
      </dgm:t>
    </dgm:pt>
    <dgm:pt modelId="{F1555878-FBD7-4567-AA7D-E4F9458648B0}" type="sibTrans" cxnId="{600A33CD-575D-404A-B994-BA4BA1705487}">
      <dgm:prSet/>
      <dgm:spPr/>
      <dgm:t>
        <a:bodyPr/>
        <a:lstStyle/>
        <a:p>
          <a:endParaRPr lang="en-US"/>
        </a:p>
      </dgm:t>
    </dgm:pt>
    <dgm:pt modelId="{59D1F618-1682-4812-A7E9-43E62D246086}">
      <dgm:prSet phldrT="[Text]"/>
      <dgm:spPr/>
      <dgm:t>
        <a:bodyPr/>
        <a:lstStyle/>
        <a:p>
          <a:r>
            <a:rPr lang="en-US" dirty="0" err="1" smtClean="0"/>
            <a:t>Meas</a:t>
          </a:r>
          <a:r>
            <a:rPr lang="en-US" dirty="0" smtClean="0"/>
            <a:t> 3</a:t>
          </a:r>
          <a:endParaRPr lang="en-US" dirty="0"/>
        </a:p>
      </dgm:t>
    </dgm:pt>
    <dgm:pt modelId="{4DB5027D-D5AF-4C37-9A59-ED161EF7FAFF}" type="parTrans" cxnId="{A881B219-2A70-4B50-8987-D0324F73537A}">
      <dgm:prSet/>
      <dgm:spPr/>
      <dgm:t>
        <a:bodyPr/>
        <a:lstStyle/>
        <a:p>
          <a:endParaRPr lang="en-US"/>
        </a:p>
      </dgm:t>
    </dgm:pt>
    <dgm:pt modelId="{A8E0A032-73C1-4E38-B1B9-0AE309A72C36}" type="sibTrans" cxnId="{A881B219-2A70-4B50-8987-D0324F73537A}">
      <dgm:prSet/>
      <dgm:spPr/>
      <dgm:t>
        <a:bodyPr/>
        <a:lstStyle/>
        <a:p>
          <a:endParaRPr lang="en-US"/>
        </a:p>
      </dgm:t>
    </dgm:pt>
    <dgm:pt modelId="{4A2F90C8-0C18-42DE-9C1D-96FFBBA8CD15}">
      <dgm:prSet/>
      <dgm:spPr/>
      <dgm:t>
        <a:bodyPr/>
        <a:lstStyle/>
        <a:p>
          <a:r>
            <a:rPr lang="en-US" smtClean="0"/>
            <a:t>Meas 2</a:t>
          </a:r>
          <a:endParaRPr lang="en-US" dirty="0"/>
        </a:p>
      </dgm:t>
    </dgm:pt>
    <dgm:pt modelId="{CF001CA5-AA4C-4BFB-BEC6-2FDFE29807C5}" type="parTrans" cxnId="{0749BBD6-1A04-4693-8C84-8227C9F70058}">
      <dgm:prSet/>
      <dgm:spPr/>
      <dgm:t>
        <a:bodyPr/>
        <a:lstStyle/>
        <a:p>
          <a:endParaRPr lang="en-US"/>
        </a:p>
      </dgm:t>
    </dgm:pt>
    <dgm:pt modelId="{6076AE42-1191-4D89-8C3A-F8D430B52897}" type="sibTrans" cxnId="{0749BBD6-1A04-4693-8C84-8227C9F70058}">
      <dgm:prSet/>
      <dgm:spPr/>
      <dgm:t>
        <a:bodyPr/>
        <a:lstStyle/>
        <a:p>
          <a:endParaRPr lang="en-US"/>
        </a:p>
      </dgm:t>
    </dgm:pt>
    <dgm:pt modelId="{E9C0A58D-024B-4F2E-86A2-568C752CA2BE}">
      <dgm:prSet/>
      <dgm:spPr/>
      <dgm:t>
        <a:bodyPr/>
        <a:lstStyle/>
        <a:p>
          <a:r>
            <a:rPr lang="en-US" dirty="0" err="1" smtClean="0"/>
            <a:t>Meas</a:t>
          </a:r>
          <a:r>
            <a:rPr lang="en-US" dirty="0" smtClean="0"/>
            <a:t> 3</a:t>
          </a:r>
          <a:endParaRPr lang="en-US" dirty="0"/>
        </a:p>
      </dgm:t>
    </dgm:pt>
    <dgm:pt modelId="{1A723B95-0E23-4C55-9A21-965B9ABEF036}" type="parTrans" cxnId="{AA3C1B8F-76E6-4722-8DDA-552B9FE4C741}">
      <dgm:prSet/>
      <dgm:spPr/>
      <dgm:t>
        <a:bodyPr/>
        <a:lstStyle/>
        <a:p>
          <a:endParaRPr lang="en-US"/>
        </a:p>
      </dgm:t>
    </dgm:pt>
    <dgm:pt modelId="{2EB38F67-1FF1-4595-B283-D19D0860A72B}" type="sibTrans" cxnId="{AA3C1B8F-76E6-4722-8DDA-552B9FE4C741}">
      <dgm:prSet/>
      <dgm:spPr/>
      <dgm:t>
        <a:bodyPr/>
        <a:lstStyle/>
        <a:p>
          <a:endParaRPr lang="en-US"/>
        </a:p>
      </dgm:t>
    </dgm:pt>
    <dgm:pt modelId="{5B9297E9-766B-4189-980E-DAAD4F9A5D4B}">
      <dgm:prSet/>
      <dgm:spPr/>
      <dgm:t>
        <a:bodyPr/>
        <a:lstStyle/>
        <a:p>
          <a:r>
            <a:rPr lang="en-US" smtClean="0"/>
            <a:t>Meas 2</a:t>
          </a:r>
          <a:endParaRPr lang="en-US" dirty="0"/>
        </a:p>
      </dgm:t>
    </dgm:pt>
    <dgm:pt modelId="{6ED2FE7B-9CA9-4E2A-8825-960C03957B47}" type="parTrans" cxnId="{E86111F9-1C1F-4196-8EF0-4AF741BACC57}">
      <dgm:prSet/>
      <dgm:spPr/>
      <dgm:t>
        <a:bodyPr/>
        <a:lstStyle/>
        <a:p>
          <a:endParaRPr lang="en-US"/>
        </a:p>
      </dgm:t>
    </dgm:pt>
    <dgm:pt modelId="{E0104103-F9FD-4D72-B25B-569536519C9E}" type="sibTrans" cxnId="{E86111F9-1C1F-4196-8EF0-4AF741BACC57}">
      <dgm:prSet/>
      <dgm:spPr/>
      <dgm:t>
        <a:bodyPr/>
        <a:lstStyle/>
        <a:p>
          <a:endParaRPr lang="en-US"/>
        </a:p>
      </dgm:t>
    </dgm:pt>
    <dgm:pt modelId="{AB7326A2-85EA-4021-8900-3819EF8BECE2}">
      <dgm:prSet/>
      <dgm:spPr/>
      <dgm:t>
        <a:bodyPr/>
        <a:lstStyle/>
        <a:p>
          <a:r>
            <a:rPr lang="en-US" dirty="0" err="1" smtClean="0"/>
            <a:t>Meas</a:t>
          </a:r>
          <a:r>
            <a:rPr lang="en-US" dirty="0" smtClean="0"/>
            <a:t> 3</a:t>
          </a:r>
          <a:endParaRPr lang="en-US" dirty="0"/>
        </a:p>
      </dgm:t>
    </dgm:pt>
    <dgm:pt modelId="{E130FEC3-76C6-4518-AD12-A5C1C77630F6}" type="parTrans" cxnId="{606A14D0-3A79-4542-911F-78E4D2D303C6}">
      <dgm:prSet/>
      <dgm:spPr/>
      <dgm:t>
        <a:bodyPr/>
        <a:lstStyle/>
        <a:p>
          <a:endParaRPr lang="en-US"/>
        </a:p>
      </dgm:t>
    </dgm:pt>
    <dgm:pt modelId="{9BE7E682-5944-4671-A8AB-AFF4D32DFE12}" type="sibTrans" cxnId="{606A14D0-3A79-4542-911F-78E4D2D303C6}">
      <dgm:prSet/>
      <dgm:spPr/>
      <dgm:t>
        <a:bodyPr/>
        <a:lstStyle/>
        <a:p>
          <a:endParaRPr lang="en-US"/>
        </a:p>
      </dgm:t>
    </dgm:pt>
    <dgm:pt modelId="{9AF52CF8-FE0D-4BD3-802C-4B2A9A4112D4}">
      <dgm:prSet/>
      <dgm:spPr/>
      <dgm:t>
        <a:bodyPr/>
        <a:lstStyle/>
        <a:p>
          <a:r>
            <a:rPr lang="en-US" smtClean="0"/>
            <a:t>Meas 1</a:t>
          </a:r>
          <a:endParaRPr lang="en-US"/>
        </a:p>
      </dgm:t>
    </dgm:pt>
    <dgm:pt modelId="{F850128F-739A-434F-A8C0-D2526750BCA5}" type="parTrans" cxnId="{5A7AF055-A316-4B0E-8553-125BED58A741}">
      <dgm:prSet/>
      <dgm:spPr/>
      <dgm:t>
        <a:bodyPr/>
        <a:lstStyle/>
        <a:p>
          <a:endParaRPr lang="en-US"/>
        </a:p>
      </dgm:t>
    </dgm:pt>
    <dgm:pt modelId="{2FABCD3D-F916-4C8F-8513-6366D10C297E}" type="sibTrans" cxnId="{5A7AF055-A316-4B0E-8553-125BED58A741}">
      <dgm:prSet/>
      <dgm:spPr/>
      <dgm:t>
        <a:bodyPr/>
        <a:lstStyle/>
        <a:p>
          <a:endParaRPr lang="en-US"/>
        </a:p>
      </dgm:t>
    </dgm:pt>
    <dgm:pt modelId="{9A6E6ADA-CC7E-433D-A7CF-C7B27DD75DE0}">
      <dgm:prSet/>
      <dgm:spPr/>
      <dgm:t>
        <a:bodyPr/>
        <a:lstStyle/>
        <a:p>
          <a:r>
            <a:rPr lang="en-US" smtClean="0"/>
            <a:t>Meas 2</a:t>
          </a:r>
          <a:endParaRPr lang="en-US" dirty="0"/>
        </a:p>
      </dgm:t>
    </dgm:pt>
    <dgm:pt modelId="{5E55BA5A-F0EE-4331-8A99-EBA5D2896600}" type="parTrans" cxnId="{4C2DF478-0B75-4678-BC37-8A1F8F6F382A}">
      <dgm:prSet/>
      <dgm:spPr/>
      <dgm:t>
        <a:bodyPr/>
        <a:lstStyle/>
        <a:p>
          <a:endParaRPr lang="en-US"/>
        </a:p>
      </dgm:t>
    </dgm:pt>
    <dgm:pt modelId="{D3BA713A-D538-4B00-831B-BC21A37699BB}" type="sibTrans" cxnId="{4C2DF478-0B75-4678-BC37-8A1F8F6F382A}">
      <dgm:prSet/>
      <dgm:spPr/>
      <dgm:t>
        <a:bodyPr/>
        <a:lstStyle/>
        <a:p>
          <a:endParaRPr lang="en-US"/>
        </a:p>
      </dgm:t>
    </dgm:pt>
    <dgm:pt modelId="{06098F38-FF66-4621-9E8B-D8145F08BDA0}">
      <dgm:prSet/>
      <dgm:spPr/>
      <dgm:t>
        <a:bodyPr/>
        <a:lstStyle/>
        <a:p>
          <a:r>
            <a:rPr lang="en-US" smtClean="0"/>
            <a:t>Meas 3</a:t>
          </a:r>
          <a:endParaRPr lang="en-US" dirty="0"/>
        </a:p>
      </dgm:t>
    </dgm:pt>
    <dgm:pt modelId="{74924174-E2E8-4B95-8BAA-3E2947D52EF5}" type="parTrans" cxnId="{75220BD2-CBF0-437C-B443-4491A27EEC01}">
      <dgm:prSet/>
      <dgm:spPr/>
      <dgm:t>
        <a:bodyPr/>
        <a:lstStyle/>
        <a:p>
          <a:endParaRPr lang="en-US"/>
        </a:p>
      </dgm:t>
    </dgm:pt>
    <dgm:pt modelId="{30BFB3B6-6EFD-4189-9075-8C0A81205071}" type="sibTrans" cxnId="{75220BD2-CBF0-437C-B443-4491A27EEC01}">
      <dgm:prSet/>
      <dgm:spPr/>
      <dgm:t>
        <a:bodyPr/>
        <a:lstStyle/>
        <a:p>
          <a:endParaRPr lang="en-US"/>
        </a:p>
      </dgm:t>
    </dgm:pt>
    <dgm:pt modelId="{CB7675AB-844C-4EF3-B355-C3BC77F6758F}" type="pres">
      <dgm:prSet presAssocID="{612AB5AE-FB59-4136-8D67-5D665F59EDB0}" presName="Name0" presStyleCnt="0">
        <dgm:presLayoutVars>
          <dgm:dir/>
          <dgm:animLvl val="lvl"/>
          <dgm:resizeHandles val="exact"/>
        </dgm:presLayoutVars>
      </dgm:prSet>
      <dgm:spPr/>
      <dgm:t>
        <a:bodyPr/>
        <a:lstStyle/>
        <a:p>
          <a:endParaRPr lang="en-US"/>
        </a:p>
      </dgm:t>
    </dgm:pt>
    <dgm:pt modelId="{430F1461-7200-4D25-BE5D-7DA3B9065837}" type="pres">
      <dgm:prSet presAssocID="{8DC78CAC-D70F-4363-AC75-4883C1BFA407}" presName="composite" presStyleCnt="0"/>
      <dgm:spPr/>
    </dgm:pt>
    <dgm:pt modelId="{A425E080-FF95-4503-9E3B-9BB93CF646E9}" type="pres">
      <dgm:prSet presAssocID="{8DC78CAC-D70F-4363-AC75-4883C1BFA407}" presName="parTx" presStyleLbl="alignNode1" presStyleIdx="0" presStyleCnt="4">
        <dgm:presLayoutVars>
          <dgm:chMax val="0"/>
          <dgm:chPref val="0"/>
          <dgm:bulletEnabled val="1"/>
        </dgm:presLayoutVars>
      </dgm:prSet>
      <dgm:spPr/>
      <dgm:t>
        <a:bodyPr/>
        <a:lstStyle/>
        <a:p>
          <a:endParaRPr lang="en-US"/>
        </a:p>
      </dgm:t>
    </dgm:pt>
    <dgm:pt modelId="{C065FAEC-0823-470F-ADF7-57FA250A2C1D}" type="pres">
      <dgm:prSet presAssocID="{8DC78CAC-D70F-4363-AC75-4883C1BFA407}" presName="desTx" presStyleLbl="alignAccFollowNode1" presStyleIdx="0" presStyleCnt="4">
        <dgm:presLayoutVars>
          <dgm:bulletEnabled val="1"/>
        </dgm:presLayoutVars>
      </dgm:prSet>
      <dgm:spPr/>
      <dgm:t>
        <a:bodyPr/>
        <a:lstStyle/>
        <a:p>
          <a:endParaRPr lang="en-US"/>
        </a:p>
      </dgm:t>
    </dgm:pt>
    <dgm:pt modelId="{EEBE654B-EDA8-4369-800F-A1EAB8C2D451}" type="pres">
      <dgm:prSet presAssocID="{56F1B1AA-E7E3-4F6C-8902-763C2911B47B}" presName="space" presStyleCnt="0"/>
      <dgm:spPr/>
    </dgm:pt>
    <dgm:pt modelId="{F349F4E4-7C65-435B-9B40-F930A2FE2EA8}" type="pres">
      <dgm:prSet presAssocID="{E7BD183D-9A8A-47F4-A8C6-D4532F64782E}" presName="composite" presStyleCnt="0"/>
      <dgm:spPr/>
    </dgm:pt>
    <dgm:pt modelId="{28273084-79CE-4F08-AFFF-855E0D605508}" type="pres">
      <dgm:prSet presAssocID="{E7BD183D-9A8A-47F4-A8C6-D4532F64782E}" presName="parTx" presStyleLbl="alignNode1" presStyleIdx="1" presStyleCnt="4">
        <dgm:presLayoutVars>
          <dgm:chMax val="0"/>
          <dgm:chPref val="0"/>
          <dgm:bulletEnabled val="1"/>
        </dgm:presLayoutVars>
      </dgm:prSet>
      <dgm:spPr/>
      <dgm:t>
        <a:bodyPr/>
        <a:lstStyle/>
        <a:p>
          <a:endParaRPr lang="en-US"/>
        </a:p>
      </dgm:t>
    </dgm:pt>
    <dgm:pt modelId="{C1899543-8706-4951-B2B2-2570448DB93D}" type="pres">
      <dgm:prSet presAssocID="{E7BD183D-9A8A-47F4-A8C6-D4532F64782E}" presName="desTx" presStyleLbl="alignAccFollowNode1" presStyleIdx="1" presStyleCnt="4">
        <dgm:presLayoutVars>
          <dgm:bulletEnabled val="1"/>
        </dgm:presLayoutVars>
      </dgm:prSet>
      <dgm:spPr/>
      <dgm:t>
        <a:bodyPr/>
        <a:lstStyle/>
        <a:p>
          <a:endParaRPr lang="en-US"/>
        </a:p>
      </dgm:t>
    </dgm:pt>
    <dgm:pt modelId="{946F8EB2-1F7C-4F98-A3D6-EA041EFCBB96}" type="pres">
      <dgm:prSet presAssocID="{E89BEE09-F09A-48F7-8DF9-4D94E60A21B1}" presName="space" presStyleCnt="0"/>
      <dgm:spPr/>
    </dgm:pt>
    <dgm:pt modelId="{AA760417-8A0C-4043-AD7C-8AF3AA791269}" type="pres">
      <dgm:prSet presAssocID="{BE0AD736-FA21-41E6-8ED0-EC97D24BB45E}" presName="composite" presStyleCnt="0"/>
      <dgm:spPr/>
    </dgm:pt>
    <dgm:pt modelId="{5045AAA9-B437-425B-A846-06E3799153C3}" type="pres">
      <dgm:prSet presAssocID="{BE0AD736-FA21-41E6-8ED0-EC97D24BB45E}" presName="parTx" presStyleLbl="alignNode1" presStyleIdx="2" presStyleCnt="4">
        <dgm:presLayoutVars>
          <dgm:chMax val="0"/>
          <dgm:chPref val="0"/>
          <dgm:bulletEnabled val="1"/>
        </dgm:presLayoutVars>
      </dgm:prSet>
      <dgm:spPr/>
      <dgm:t>
        <a:bodyPr/>
        <a:lstStyle/>
        <a:p>
          <a:endParaRPr lang="en-US"/>
        </a:p>
      </dgm:t>
    </dgm:pt>
    <dgm:pt modelId="{630D905F-98DD-4C1A-B016-3C28D17B8BFC}" type="pres">
      <dgm:prSet presAssocID="{BE0AD736-FA21-41E6-8ED0-EC97D24BB45E}" presName="desTx" presStyleLbl="alignAccFollowNode1" presStyleIdx="2" presStyleCnt="4">
        <dgm:presLayoutVars>
          <dgm:bulletEnabled val="1"/>
        </dgm:presLayoutVars>
      </dgm:prSet>
      <dgm:spPr/>
      <dgm:t>
        <a:bodyPr/>
        <a:lstStyle/>
        <a:p>
          <a:endParaRPr lang="en-US"/>
        </a:p>
      </dgm:t>
    </dgm:pt>
    <dgm:pt modelId="{CE735DB3-B1BC-4D88-9456-EEF48C6E564A}" type="pres">
      <dgm:prSet presAssocID="{ADD5794E-4F67-4BE7-95FB-5A2968B0879A}" presName="space" presStyleCnt="0"/>
      <dgm:spPr/>
    </dgm:pt>
    <dgm:pt modelId="{A1062B06-A62A-4865-B679-7F8AF92E3CB2}" type="pres">
      <dgm:prSet presAssocID="{1654B1FD-A791-4BC0-82CF-FC2AE4850A1B}" presName="composite" presStyleCnt="0"/>
      <dgm:spPr/>
    </dgm:pt>
    <dgm:pt modelId="{D0E516CE-E068-4DEC-96E1-358858EE7526}" type="pres">
      <dgm:prSet presAssocID="{1654B1FD-A791-4BC0-82CF-FC2AE4850A1B}" presName="parTx" presStyleLbl="alignNode1" presStyleIdx="3" presStyleCnt="4">
        <dgm:presLayoutVars>
          <dgm:chMax val="0"/>
          <dgm:chPref val="0"/>
          <dgm:bulletEnabled val="1"/>
        </dgm:presLayoutVars>
      </dgm:prSet>
      <dgm:spPr/>
      <dgm:t>
        <a:bodyPr/>
        <a:lstStyle/>
        <a:p>
          <a:endParaRPr lang="en-US"/>
        </a:p>
      </dgm:t>
    </dgm:pt>
    <dgm:pt modelId="{3B13CB1A-35C1-4F33-BEAF-3E46E34C844C}" type="pres">
      <dgm:prSet presAssocID="{1654B1FD-A791-4BC0-82CF-FC2AE4850A1B}" presName="desTx" presStyleLbl="alignAccFollowNode1" presStyleIdx="3" presStyleCnt="4">
        <dgm:presLayoutVars>
          <dgm:bulletEnabled val="1"/>
        </dgm:presLayoutVars>
      </dgm:prSet>
      <dgm:spPr/>
      <dgm:t>
        <a:bodyPr/>
        <a:lstStyle/>
        <a:p>
          <a:endParaRPr lang="en-US"/>
        </a:p>
      </dgm:t>
    </dgm:pt>
  </dgm:ptLst>
  <dgm:cxnLst>
    <dgm:cxn modelId="{0749BBD6-1A04-4693-8C84-8227C9F70058}" srcId="{E7BD183D-9A8A-47F4-A8C6-D4532F64782E}" destId="{4A2F90C8-0C18-42DE-9C1D-96FFBBA8CD15}" srcOrd="1" destOrd="0" parTransId="{CF001CA5-AA4C-4BFB-BEC6-2FDFE29807C5}" sibTransId="{6076AE42-1191-4D89-8C3A-F8D430B52897}"/>
    <dgm:cxn modelId="{01033D9D-203F-4699-AE00-C465CBBD331B}" srcId="{612AB5AE-FB59-4136-8D67-5D665F59EDB0}" destId="{E7BD183D-9A8A-47F4-A8C6-D4532F64782E}" srcOrd="1" destOrd="0" parTransId="{8ED8FDD0-938F-4A6A-84AE-39FCBE0FF5C6}" sibTransId="{E89BEE09-F09A-48F7-8DF9-4D94E60A21B1}"/>
    <dgm:cxn modelId="{A52FBD86-4934-4FB6-A675-87EE8B3B8A9A}" srcId="{612AB5AE-FB59-4136-8D67-5D665F59EDB0}" destId="{8DC78CAC-D70F-4363-AC75-4883C1BFA407}" srcOrd="0" destOrd="0" parTransId="{20E5165F-37E9-4FD3-A311-CA6BC45BFC22}" sibTransId="{56F1B1AA-E7E3-4F6C-8902-763C2911B47B}"/>
    <dgm:cxn modelId="{C215A4AE-74FA-48B9-BEDC-D69B55E4A917}" type="presOf" srcId="{BE0AD736-FA21-41E6-8ED0-EC97D24BB45E}" destId="{5045AAA9-B437-425B-A846-06E3799153C3}" srcOrd="0" destOrd="0" presId="urn:microsoft.com/office/officeart/2005/8/layout/hList1"/>
    <dgm:cxn modelId="{1192AF07-AC99-40BD-A1F4-24FB078F5897}" srcId="{8DC78CAC-D70F-4363-AC75-4883C1BFA407}" destId="{FD953053-64AC-420F-B729-46A29339BEC1}" srcOrd="1" destOrd="0" parTransId="{2E8074E2-CC43-457B-B605-A401869EC47F}" sibTransId="{938EA2C0-583F-40CA-B086-2DB075F08ADC}"/>
    <dgm:cxn modelId="{CE4BD45D-5A2C-4DD7-A385-D5AB74B312BB}" srcId="{8DC78CAC-D70F-4363-AC75-4883C1BFA407}" destId="{7AA08270-AE3F-44DB-9E2F-07992D5EA0E5}" srcOrd="0" destOrd="0" parTransId="{6026EB95-BB20-4354-9F7A-6CA8A61C5192}" sibTransId="{C495EC75-9D3E-44BF-891F-51683BAC0CC9}"/>
    <dgm:cxn modelId="{14A40423-8694-4139-97B1-F0FBBDBDB9FA}" type="presOf" srcId="{8DC78CAC-D70F-4363-AC75-4883C1BFA407}" destId="{A425E080-FF95-4503-9E3B-9BB93CF646E9}" srcOrd="0" destOrd="0" presId="urn:microsoft.com/office/officeart/2005/8/layout/hList1"/>
    <dgm:cxn modelId="{5A7AF055-A316-4B0E-8553-125BED58A741}" srcId="{1654B1FD-A791-4BC0-82CF-FC2AE4850A1B}" destId="{9AF52CF8-FE0D-4BD3-802C-4B2A9A4112D4}" srcOrd="0" destOrd="0" parTransId="{F850128F-739A-434F-A8C0-D2526750BCA5}" sibTransId="{2FABCD3D-F916-4C8F-8513-6366D10C297E}"/>
    <dgm:cxn modelId="{960B701D-59F9-410E-A935-2443544261DF}" srcId="{BE0AD736-FA21-41E6-8ED0-EC97D24BB45E}" destId="{03D35E9C-28C6-4600-BE79-85B63DFEE28F}" srcOrd="0" destOrd="0" parTransId="{289D78CC-238D-4EB8-B619-3D217B0B7E7E}" sibTransId="{48AA9861-F2BB-4410-B929-9D463C8F7DCF}"/>
    <dgm:cxn modelId="{4111AFB2-29C2-4EB4-A5E1-C6B9C134D262}" type="presOf" srcId="{4A2F90C8-0C18-42DE-9C1D-96FFBBA8CD15}" destId="{C1899543-8706-4951-B2B2-2570448DB93D}" srcOrd="0" destOrd="1" presId="urn:microsoft.com/office/officeart/2005/8/layout/hList1"/>
    <dgm:cxn modelId="{229134D1-7217-49C9-AEAE-8CCE833FB53A}" type="presOf" srcId="{06FF83AE-B40D-4404-9105-102D3A5E9462}" destId="{C1899543-8706-4951-B2B2-2570448DB93D}" srcOrd="0" destOrd="0" presId="urn:microsoft.com/office/officeart/2005/8/layout/hList1"/>
    <dgm:cxn modelId="{E86111F9-1C1F-4196-8EF0-4AF741BACC57}" srcId="{BE0AD736-FA21-41E6-8ED0-EC97D24BB45E}" destId="{5B9297E9-766B-4189-980E-DAAD4F9A5D4B}" srcOrd="1" destOrd="0" parTransId="{6ED2FE7B-9CA9-4E2A-8825-960C03957B47}" sibTransId="{E0104103-F9FD-4D72-B25B-569536519C9E}"/>
    <dgm:cxn modelId="{4C2DF478-0B75-4678-BC37-8A1F8F6F382A}" srcId="{1654B1FD-A791-4BC0-82CF-FC2AE4850A1B}" destId="{9A6E6ADA-CC7E-433D-A7CF-C7B27DD75DE0}" srcOrd="1" destOrd="0" parTransId="{5E55BA5A-F0EE-4331-8A99-EBA5D2896600}" sibTransId="{D3BA713A-D538-4B00-831B-BC21A37699BB}"/>
    <dgm:cxn modelId="{B87C3EEE-4D73-4D96-AA3C-648BAD79594B}" type="presOf" srcId="{E7BD183D-9A8A-47F4-A8C6-D4532F64782E}" destId="{28273084-79CE-4F08-AFFF-855E0D605508}" srcOrd="0" destOrd="0" presId="urn:microsoft.com/office/officeart/2005/8/layout/hList1"/>
    <dgm:cxn modelId="{661477A4-FF25-4395-B7E1-0F2C312F3AF5}" type="presOf" srcId="{03D35E9C-28C6-4600-BE79-85B63DFEE28F}" destId="{630D905F-98DD-4C1A-B016-3C28D17B8BFC}" srcOrd="0" destOrd="0" presId="urn:microsoft.com/office/officeart/2005/8/layout/hList1"/>
    <dgm:cxn modelId="{6BCC3449-635D-4AD9-93D3-327624507067}" type="presOf" srcId="{FD953053-64AC-420F-B729-46A29339BEC1}" destId="{C065FAEC-0823-470F-ADF7-57FA250A2C1D}" srcOrd="0" destOrd="1" presId="urn:microsoft.com/office/officeart/2005/8/layout/hList1"/>
    <dgm:cxn modelId="{AF6F1747-3A09-45E7-A25C-E5EAE353F8B8}" type="presOf" srcId="{5B9297E9-766B-4189-980E-DAAD4F9A5D4B}" destId="{630D905F-98DD-4C1A-B016-3C28D17B8BFC}" srcOrd="0" destOrd="1" presId="urn:microsoft.com/office/officeart/2005/8/layout/hList1"/>
    <dgm:cxn modelId="{DE2F3DEA-F89F-4937-8C88-7CDBAF5B7DA1}" type="presOf" srcId="{06098F38-FF66-4621-9E8B-D8145F08BDA0}" destId="{3B13CB1A-35C1-4F33-BEAF-3E46E34C844C}" srcOrd="0" destOrd="2" presId="urn:microsoft.com/office/officeart/2005/8/layout/hList1"/>
    <dgm:cxn modelId="{600A33CD-575D-404A-B994-BA4BA1705487}" srcId="{612AB5AE-FB59-4136-8D67-5D665F59EDB0}" destId="{1654B1FD-A791-4BC0-82CF-FC2AE4850A1B}" srcOrd="3" destOrd="0" parTransId="{5FE76CF2-C17C-4B80-A513-4F78B526EBF6}" sibTransId="{F1555878-FBD7-4567-AA7D-E4F9458648B0}"/>
    <dgm:cxn modelId="{75220BD2-CBF0-437C-B443-4491A27EEC01}" srcId="{1654B1FD-A791-4BC0-82CF-FC2AE4850A1B}" destId="{06098F38-FF66-4621-9E8B-D8145F08BDA0}" srcOrd="2" destOrd="0" parTransId="{74924174-E2E8-4B95-8BAA-3E2947D52EF5}" sibTransId="{30BFB3B6-6EFD-4189-9075-8C0A81205071}"/>
    <dgm:cxn modelId="{7F445455-C1B8-411E-8AC4-266FC0465E99}" type="presOf" srcId="{E9C0A58D-024B-4F2E-86A2-568C752CA2BE}" destId="{C1899543-8706-4951-B2B2-2570448DB93D}" srcOrd="0" destOrd="2" presId="urn:microsoft.com/office/officeart/2005/8/layout/hList1"/>
    <dgm:cxn modelId="{186CB807-073E-454B-A0B9-8A382E87234D}" type="presOf" srcId="{1654B1FD-A791-4BC0-82CF-FC2AE4850A1B}" destId="{D0E516CE-E068-4DEC-96E1-358858EE7526}" srcOrd="0" destOrd="0" presId="urn:microsoft.com/office/officeart/2005/8/layout/hList1"/>
    <dgm:cxn modelId="{72D93AEC-2C4F-4E5D-B00D-074ECAB7D531}" type="presOf" srcId="{9AF52CF8-FE0D-4BD3-802C-4B2A9A4112D4}" destId="{3B13CB1A-35C1-4F33-BEAF-3E46E34C844C}" srcOrd="0" destOrd="0" presId="urn:microsoft.com/office/officeart/2005/8/layout/hList1"/>
    <dgm:cxn modelId="{AA3C1B8F-76E6-4722-8DDA-552B9FE4C741}" srcId="{E7BD183D-9A8A-47F4-A8C6-D4532F64782E}" destId="{E9C0A58D-024B-4F2E-86A2-568C752CA2BE}" srcOrd="2" destOrd="0" parTransId="{1A723B95-0E23-4C55-9A21-965B9ABEF036}" sibTransId="{2EB38F67-1FF1-4595-B283-D19D0860A72B}"/>
    <dgm:cxn modelId="{BAA7251E-0BDE-44BC-9B73-8C9056E3836D}" type="presOf" srcId="{9A6E6ADA-CC7E-433D-A7CF-C7B27DD75DE0}" destId="{3B13CB1A-35C1-4F33-BEAF-3E46E34C844C}" srcOrd="0" destOrd="1" presId="urn:microsoft.com/office/officeart/2005/8/layout/hList1"/>
    <dgm:cxn modelId="{A881B219-2A70-4B50-8987-D0324F73537A}" srcId="{8DC78CAC-D70F-4363-AC75-4883C1BFA407}" destId="{59D1F618-1682-4812-A7E9-43E62D246086}" srcOrd="2" destOrd="0" parTransId="{4DB5027D-D5AF-4C37-9A59-ED161EF7FAFF}" sibTransId="{A8E0A032-73C1-4E38-B1B9-0AE309A72C36}"/>
    <dgm:cxn modelId="{289843E2-2D68-4CCD-9642-4E2263BAF75A}" srcId="{612AB5AE-FB59-4136-8D67-5D665F59EDB0}" destId="{BE0AD736-FA21-41E6-8ED0-EC97D24BB45E}" srcOrd="2" destOrd="0" parTransId="{012BF9C5-45D9-49F2-91AE-6DC37DAC7783}" sibTransId="{ADD5794E-4F67-4BE7-95FB-5A2968B0879A}"/>
    <dgm:cxn modelId="{E910D891-AB41-493F-8849-F09791C879A3}" srcId="{E7BD183D-9A8A-47F4-A8C6-D4532F64782E}" destId="{06FF83AE-B40D-4404-9105-102D3A5E9462}" srcOrd="0" destOrd="0" parTransId="{4F6A917B-C9CA-4A6F-8C2D-14944562747D}" sibTransId="{5A5990C5-8E77-465B-9FE0-9F89A82B1FCD}"/>
    <dgm:cxn modelId="{93A4EF09-023D-4D78-ACDF-6CCE6AD0BF77}" type="presOf" srcId="{7AA08270-AE3F-44DB-9E2F-07992D5EA0E5}" destId="{C065FAEC-0823-470F-ADF7-57FA250A2C1D}" srcOrd="0" destOrd="0" presId="urn:microsoft.com/office/officeart/2005/8/layout/hList1"/>
    <dgm:cxn modelId="{B5D37867-6051-4B2A-B095-91E71CA5D782}" type="presOf" srcId="{612AB5AE-FB59-4136-8D67-5D665F59EDB0}" destId="{CB7675AB-844C-4EF3-B355-C3BC77F6758F}" srcOrd="0" destOrd="0" presId="urn:microsoft.com/office/officeart/2005/8/layout/hList1"/>
    <dgm:cxn modelId="{65F0CD4E-77A3-4FC6-99D4-95542BA15BCD}" type="presOf" srcId="{59D1F618-1682-4812-A7E9-43E62D246086}" destId="{C065FAEC-0823-470F-ADF7-57FA250A2C1D}" srcOrd="0" destOrd="2" presId="urn:microsoft.com/office/officeart/2005/8/layout/hList1"/>
    <dgm:cxn modelId="{606A14D0-3A79-4542-911F-78E4D2D303C6}" srcId="{BE0AD736-FA21-41E6-8ED0-EC97D24BB45E}" destId="{AB7326A2-85EA-4021-8900-3819EF8BECE2}" srcOrd="2" destOrd="0" parTransId="{E130FEC3-76C6-4518-AD12-A5C1C77630F6}" sibTransId="{9BE7E682-5944-4671-A8AB-AFF4D32DFE12}"/>
    <dgm:cxn modelId="{D294E2EA-BC35-49F7-8DBC-C7CFF462CD51}" type="presOf" srcId="{AB7326A2-85EA-4021-8900-3819EF8BECE2}" destId="{630D905F-98DD-4C1A-B016-3C28D17B8BFC}" srcOrd="0" destOrd="2" presId="urn:microsoft.com/office/officeart/2005/8/layout/hList1"/>
    <dgm:cxn modelId="{9E987186-1180-4ECD-A98F-A7A6D20EEED7}" type="presParOf" srcId="{CB7675AB-844C-4EF3-B355-C3BC77F6758F}" destId="{430F1461-7200-4D25-BE5D-7DA3B9065837}" srcOrd="0" destOrd="0" presId="urn:microsoft.com/office/officeart/2005/8/layout/hList1"/>
    <dgm:cxn modelId="{9247EAD1-B0C0-41BA-A9CA-4DBE5C0FCA31}" type="presParOf" srcId="{430F1461-7200-4D25-BE5D-7DA3B9065837}" destId="{A425E080-FF95-4503-9E3B-9BB93CF646E9}" srcOrd="0" destOrd="0" presId="urn:microsoft.com/office/officeart/2005/8/layout/hList1"/>
    <dgm:cxn modelId="{4CF3E0B8-4F1B-44FA-A67F-FB73FA7B8617}" type="presParOf" srcId="{430F1461-7200-4D25-BE5D-7DA3B9065837}" destId="{C065FAEC-0823-470F-ADF7-57FA250A2C1D}" srcOrd="1" destOrd="0" presId="urn:microsoft.com/office/officeart/2005/8/layout/hList1"/>
    <dgm:cxn modelId="{2AA22567-DF9A-44F3-AA26-A2CED63C5CC5}" type="presParOf" srcId="{CB7675AB-844C-4EF3-B355-C3BC77F6758F}" destId="{EEBE654B-EDA8-4369-800F-A1EAB8C2D451}" srcOrd="1" destOrd="0" presId="urn:microsoft.com/office/officeart/2005/8/layout/hList1"/>
    <dgm:cxn modelId="{26F5AF07-D12A-4867-85AD-41EE8358E3B8}" type="presParOf" srcId="{CB7675AB-844C-4EF3-B355-C3BC77F6758F}" destId="{F349F4E4-7C65-435B-9B40-F930A2FE2EA8}" srcOrd="2" destOrd="0" presId="urn:microsoft.com/office/officeart/2005/8/layout/hList1"/>
    <dgm:cxn modelId="{3094B39F-E9E0-43D7-AD88-7A39E8AF0CE3}" type="presParOf" srcId="{F349F4E4-7C65-435B-9B40-F930A2FE2EA8}" destId="{28273084-79CE-4F08-AFFF-855E0D605508}" srcOrd="0" destOrd="0" presId="urn:microsoft.com/office/officeart/2005/8/layout/hList1"/>
    <dgm:cxn modelId="{187FDEFB-3316-431F-A38F-22833E248A98}" type="presParOf" srcId="{F349F4E4-7C65-435B-9B40-F930A2FE2EA8}" destId="{C1899543-8706-4951-B2B2-2570448DB93D}" srcOrd="1" destOrd="0" presId="urn:microsoft.com/office/officeart/2005/8/layout/hList1"/>
    <dgm:cxn modelId="{D560F5C5-B8B0-476E-A4C3-F63FB70688BF}" type="presParOf" srcId="{CB7675AB-844C-4EF3-B355-C3BC77F6758F}" destId="{946F8EB2-1F7C-4F98-A3D6-EA041EFCBB96}" srcOrd="3" destOrd="0" presId="urn:microsoft.com/office/officeart/2005/8/layout/hList1"/>
    <dgm:cxn modelId="{0A174ADB-53EF-4A91-89C6-68488CE3380B}" type="presParOf" srcId="{CB7675AB-844C-4EF3-B355-C3BC77F6758F}" destId="{AA760417-8A0C-4043-AD7C-8AF3AA791269}" srcOrd="4" destOrd="0" presId="urn:microsoft.com/office/officeart/2005/8/layout/hList1"/>
    <dgm:cxn modelId="{E3A25AB2-61DD-4BBC-84EF-31C450E8A82E}" type="presParOf" srcId="{AA760417-8A0C-4043-AD7C-8AF3AA791269}" destId="{5045AAA9-B437-425B-A846-06E3799153C3}" srcOrd="0" destOrd="0" presId="urn:microsoft.com/office/officeart/2005/8/layout/hList1"/>
    <dgm:cxn modelId="{38D771AB-804F-4931-A68E-47895AF86986}" type="presParOf" srcId="{AA760417-8A0C-4043-AD7C-8AF3AA791269}" destId="{630D905F-98DD-4C1A-B016-3C28D17B8BFC}" srcOrd="1" destOrd="0" presId="urn:microsoft.com/office/officeart/2005/8/layout/hList1"/>
    <dgm:cxn modelId="{A1E6D041-A70A-4E0B-A717-FABC7618B070}" type="presParOf" srcId="{CB7675AB-844C-4EF3-B355-C3BC77F6758F}" destId="{CE735DB3-B1BC-4D88-9456-EEF48C6E564A}" srcOrd="5" destOrd="0" presId="urn:microsoft.com/office/officeart/2005/8/layout/hList1"/>
    <dgm:cxn modelId="{6CD14528-1248-401A-93EA-5B2E18A77F14}" type="presParOf" srcId="{CB7675AB-844C-4EF3-B355-C3BC77F6758F}" destId="{A1062B06-A62A-4865-B679-7F8AF92E3CB2}" srcOrd="6" destOrd="0" presId="urn:microsoft.com/office/officeart/2005/8/layout/hList1"/>
    <dgm:cxn modelId="{37F55592-0F27-4E97-8624-476B8B836D9D}" type="presParOf" srcId="{A1062B06-A62A-4865-B679-7F8AF92E3CB2}" destId="{D0E516CE-E068-4DEC-96E1-358858EE7526}" srcOrd="0" destOrd="0" presId="urn:microsoft.com/office/officeart/2005/8/layout/hList1"/>
    <dgm:cxn modelId="{67B116AA-390E-4C32-90BA-BB0014A7A840}" type="presParOf" srcId="{A1062B06-A62A-4865-B679-7F8AF92E3CB2}" destId="{3B13CB1A-35C1-4F33-BEAF-3E46E34C84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2AB5AE-FB59-4136-8D67-5D665F59ED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DC78CAC-D70F-4363-AC75-4883C1BFA407}">
      <dgm:prSet phldrT="[Text]"/>
      <dgm:spPr/>
      <dgm:t>
        <a:bodyPr/>
        <a:lstStyle/>
        <a:p>
          <a:r>
            <a:rPr lang="en-US" dirty="0" smtClean="0"/>
            <a:t>Subject 1</a:t>
          </a:r>
          <a:endParaRPr lang="en-US" dirty="0"/>
        </a:p>
      </dgm:t>
    </dgm:pt>
    <dgm:pt modelId="{20E5165F-37E9-4FD3-A311-CA6BC45BFC22}" type="parTrans" cxnId="{A52FBD86-4934-4FB6-A675-87EE8B3B8A9A}">
      <dgm:prSet/>
      <dgm:spPr/>
      <dgm:t>
        <a:bodyPr/>
        <a:lstStyle/>
        <a:p>
          <a:endParaRPr lang="en-US"/>
        </a:p>
      </dgm:t>
    </dgm:pt>
    <dgm:pt modelId="{56F1B1AA-E7E3-4F6C-8902-763C2911B47B}" type="sibTrans" cxnId="{A52FBD86-4934-4FB6-A675-87EE8B3B8A9A}">
      <dgm:prSet/>
      <dgm:spPr/>
      <dgm:t>
        <a:bodyPr/>
        <a:lstStyle/>
        <a:p>
          <a:endParaRPr lang="en-US"/>
        </a:p>
      </dgm:t>
    </dgm:pt>
    <dgm:pt modelId="{7AA08270-AE3F-44DB-9E2F-07992D5EA0E5}">
      <dgm:prSet phldrT="[Text]"/>
      <dgm:spPr/>
      <dgm:t>
        <a:bodyPr/>
        <a:lstStyle/>
        <a:p>
          <a:r>
            <a:rPr lang="en-US" dirty="0" smtClean="0"/>
            <a:t>Treatment</a:t>
          </a:r>
          <a:endParaRPr lang="en-US" dirty="0"/>
        </a:p>
      </dgm:t>
    </dgm:pt>
    <dgm:pt modelId="{6026EB95-BB20-4354-9F7A-6CA8A61C5192}" type="parTrans" cxnId="{CE4BD45D-5A2C-4DD7-A385-D5AB74B312BB}">
      <dgm:prSet/>
      <dgm:spPr/>
      <dgm:t>
        <a:bodyPr/>
        <a:lstStyle/>
        <a:p>
          <a:endParaRPr lang="en-US"/>
        </a:p>
      </dgm:t>
    </dgm:pt>
    <dgm:pt modelId="{C495EC75-9D3E-44BF-891F-51683BAC0CC9}" type="sibTrans" cxnId="{CE4BD45D-5A2C-4DD7-A385-D5AB74B312BB}">
      <dgm:prSet/>
      <dgm:spPr/>
      <dgm:t>
        <a:bodyPr/>
        <a:lstStyle/>
        <a:p>
          <a:endParaRPr lang="en-US"/>
        </a:p>
      </dgm:t>
    </dgm:pt>
    <dgm:pt modelId="{FD953053-64AC-420F-B729-46A29339BEC1}">
      <dgm:prSet phldrT="[Text]"/>
      <dgm:spPr/>
      <dgm:t>
        <a:bodyPr/>
        <a:lstStyle/>
        <a:p>
          <a:r>
            <a:rPr lang="en-US" dirty="0" smtClean="0"/>
            <a:t>Control</a:t>
          </a:r>
          <a:endParaRPr lang="en-US" dirty="0"/>
        </a:p>
      </dgm:t>
    </dgm:pt>
    <dgm:pt modelId="{2E8074E2-CC43-457B-B605-A401869EC47F}" type="parTrans" cxnId="{1192AF07-AC99-40BD-A1F4-24FB078F5897}">
      <dgm:prSet/>
      <dgm:spPr/>
      <dgm:t>
        <a:bodyPr/>
        <a:lstStyle/>
        <a:p>
          <a:endParaRPr lang="en-US"/>
        </a:p>
      </dgm:t>
    </dgm:pt>
    <dgm:pt modelId="{938EA2C0-583F-40CA-B086-2DB075F08ADC}" type="sibTrans" cxnId="{1192AF07-AC99-40BD-A1F4-24FB078F5897}">
      <dgm:prSet/>
      <dgm:spPr/>
      <dgm:t>
        <a:bodyPr/>
        <a:lstStyle/>
        <a:p>
          <a:endParaRPr lang="en-US"/>
        </a:p>
      </dgm:t>
    </dgm:pt>
    <dgm:pt modelId="{E7BD183D-9A8A-47F4-A8C6-D4532F64782E}">
      <dgm:prSet phldrT="[Text]"/>
      <dgm:spPr/>
      <dgm:t>
        <a:bodyPr/>
        <a:lstStyle/>
        <a:p>
          <a:r>
            <a:rPr lang="en-US" dirty="0" smtClean="0"/>
            <a:t>Subject 2</a:t>
          </a:r>
          <a:endParaRPr lang="en-US" dirty="0"/>
        </a:p>
      </dgm:t>
    </dgm:pt>
    <dgm:pt modelId="{8ED8FDD0-938F-4A6A-84AE-39FCBE0FF5C6}" type="parTrans" cxnId="{01033D9D-203F-4699-AE00-C465CBBD331B}">
      <dgm:prSet/>
      <dgm:spPr/>
      <dgm:t>
        <a:bodyPr/>
        <a:lstStyle/>
        <a:p>
          <a:endParaRPr lang="en-US"/>
        </a:p>
      </dgm:t>
    </dgm:pt>
    <dgm:pt modelId="{E89BEE09-F09A-48F7-8DF9-4D94E60A21B1}" type="sibTrans" cxnId="{01033D9D-203F-4699-AE00-C465CBBD331B}">
      <dgm:prSet/>
      <dgm:spPr/>
      <dgm:t>
        <a:bodyPr/>
        <a:lstStyle/>
        <a:p>
          <a:endParaRPr lang="en-US"/>
        </a:p>
      </dgm:t>
    </dgm:pt>
    <dgm:pt modelId="{06FF83AE-B40D-4404-9105-102D3A5E9462}">
      <dgm:prSet phldrT="[Text]"/>
      <dgm:spPr/>
      <dgm:t>
        <a:bodyPr/>
        <a:lstStyle/>
        <a:p>
          <a:r>
            <a:rPr lang="en-US" dirty="0" smtClean="0"/>
            <a:t>Control</a:t>
          </a:r>
          <a:endParaRPr lang="en-US" dirty="0"/>
        </a:p>
      </dgm:t>
    </dgm:pt>
    <dgm:pt modelId="{4F6A917B-C9CA-4A6F-8C2D-14944562747D}" type="parTrans" cxnId="{E910D891-AB41-493F-8849-F09791C879A3}">
      <dgm:prSet/>
      <dgm:spPr/>
      <dgm:t>
        <a:bodyPr/>
        <a:lstStyle/>
        <a:p>
          <a:endParaRPr lang="en-US"/>
        </a:p>
      </dgm:t>
    </dgm:pt>
    <dgm:pt modelId="{5A5990C5-8E77-465B-9FE0-9F89A82B1FCD}" type="sibTrans" cxnId="{E910D891-AB41-493F-8849-F09791C879A3}">
      <dgm:prSet/>
      <dgm:spPr/>
      <dgm:t>
        <a:bodyPr/>
        <a:lstStyle/>
        <a:p>
          <a:endParaRPr lang="en-US"/>
        </a:p>
      </dgm:t>
    </dgm:pt>
    <dgm:pt modelId="{BE0AD736-FA21-41E6-8ED0-EC97D24BB45E}">
      <dgm:prSet phldrT="[Text]"/>
      <dgm:spPr/>
      <dgm:t>
        <a:bodyPr/>
        <a:lstStyle/>
        <a:p>
          <a:r>
            <a:rPr lang="en-US" dirty="0" smtClean="0"/>
            <a:t>Subject 3</a:t>
          </a:r>
          <a:endParaRPr lang="en-US" dirty="0"/>
        </a:p>
      </dgm:t>
    </dgm:pt>
    <dgm:pt modelId="{012BF9C5-45D9-49F2-91AE-6DC37DAC7783}" type="parTrans" cxnId="{289843E2-2D68-4CCD-9642-4E2263BAF75A}">
      <dgm:prSet/>
      <dgm:spPr/>
      <dgm:t>
        <a:bodyPr/>
        <a:lstStyle/>
        <a:p>
          <a:endParaRPr lang="en-US"/>
        </a:p>
      </dgm:t>
    </dgm:pt>
    <dgm:pt modelId="{ADD5794E-4F67-4BE7-95FB-5A2968B0879A}" type="sibTrans" cxnId="{289843E2-2D68-4CCD-9642-4E2263BAF75A}">
      <dgm:prSet/>
      <dgm:spPr/>
      <dgm:t>
        <a:bodyPr/>
        <a:lstStyle/>
        <a:p>
          <a:endParaRPr lang="en-US"/>
        </a:p>
      </dgm:t>
    </dgm:pt>
    <dgm:pt modelId="{03D35E9C-28C6-4600-BE79-85B63DFEE28F}">
      <dgm:prSet phldrT="[Text]"/>
      <dgm:spPr/>
      <dgm:t>
        <a:bodyPr/>
        <a:lstStyle/>
        <a:p>
          <a:r>
            <a:rPr lang="en-US" dirty="0" smtClean="0"/>
            <a:t>Control</a:t>
          </a:r>
          <a:endParaRPr lang="en-US" dirty="0"/>
        </a:p>
      </dgm:t>
    </dgm:pt>
    <dgm:pt modelId="{289D78CC-238D-4EB8-B619-3D217B0B7E7E}" type="parTrans" cxnId="{960B701D-59F9-410E-A935-2443544261DF}">
      <dgm:prSet/>
      <dgm:spPr/>
      <dgm:t>
        <a:bodyPr/>
        <a:lstStyle/>
        <a:p>
          <a:endParaRPr lang="en-US"/>
        </a:p>
      </dgm:t>
    </dgm:pt>
    <dgm:pt modelId="{48AA9861-F2BB-4410-B929-9D463C8F7DCF}" type="sibTrans" cxnId="{960B701D-59F9-410E-A935-2443544261DF}">
      <dgm:prSet/>
      <dgm:spPr/>
      <dgm:t>
        <a:bodyPr/>
        <a:lstStyle/>
        <a:p>
          <a:endParaRPr lang="en-US"/>
        </a:p>
      </dgm:t>
    </dgm:pt>
    <dgm:pt modelId="{1654B1FD-A791-4BC0-82CF-FC2AE4850A1B}">
      <dgm:prSet phldrT="[Text]"/>
      <dgm:spPr/>
      <dgm:t>
        <a:bodyPr/>
        <a:lstStyle/>
        <a:p>
          <a:r>
            <a:rPr lang="en-US" dirty="0" smtClean="0"/>
            <a:t>Subject 4</a:t>
          </a:r>
          <a:endParaRPr lang="en-US" dirty="0"/>
        </a:p>
      </dgm:t>
    </dgm:pt>
    <dgm:pt modelId="{5FE76CF2-C17C-4B80-A513-4F78B526EBF6}" type="parTrans" cxnId="{600A33CD-575D-404A-B994-BA4BA1705487}">
      <dgm:prSet/>
      <dgm:spPr/>
      <dgm:t>
        <a:bodyPr/>
        <a:lstStyle/>
        <a:p>
          <a:endParaRPr lang="en-US"/>
        </a:p>
      </dgm:t>
    </dgm:pt>
    <dgm:pt modelId="{F1555878-FBD7-4567-AA7D-E4F9458648B0}" type="sibTrans" cxnId="{600A33CD-575D-404A-B994-BA4BA1705487}">
      <dgm:prSet/>
      <dgm:spPr/>
      <dgm:t>
        <a:bodyPr/>
        <a:lstStyle/>
        <a:p>
          <a:endParaRPr lang="en-US"/>
        </a:p>
      </dgm:t>
    </dgm:pt>
    <dgm:pt modelId="{4A2F90C8-0C18-42DE-9C1D-96FFBBA8CD15}">
      <dgm:prSet/>
      <dgm:spPr/>
      <dgm:t>
        <a:bodyPr/>
        <a:lstStyle/>
        <a:p>
          <a:r>
            <a:rPr lang="en-US" dirty="0" smtClean="0"/>
            <a:t>Treatment</a:t>
          </a:r>
          <a:endParaRPr lang="en-US" dirty="0"/>
        </a:p>
      </dgm:t>
    </dgm:pt>
    <dgm:pt modelId="{CF001CA5-AA4C-4BFB-BEC6-2FDFE29807C5}" type="parTrans" cxnId="{0749BBD6-1A04-4693-8C84-8227C9F70058}">
      <dgm:prSet/>
      <dgm:spPr/>
      <dgm:t>
        <a:bodyPr/>
        <a:lstStyle/>
        <a:p>
          <a:endParaRPr lang="en-US"/>
        </a:p>
      </dgm:t>
    </dgm:pt>
    <dgm:pt modelId="{6076AE42-1191-4D89-8C3A-F8D430B52897}" type="sibTrans" cxnId="{0749BBD6-1A04-4693-8C84-8227C9F70058}">
      <dgm:prSet/>
      <dgm:spPr/>
      <dgm:t>
        <a:bodyPr/>
        <a:lstStyle/>
        <a:p>
          <a:endParaRPr lang="en-US"/>
        </a:p>
      </dgm:t>
    </dgm:pt>
    <dgm:pt modelId="{9AF52CF8-FE0D-4BD3-802C-4B2A9A4112D4}">
      <dgm:prSet/>
      <dgm:spPr/>
      <dgm:t>
        <a:bodyPr/>
        <a:lstStyle/>
        <a:p>
          <a:r>
            <a:rPr lang="en-US" dirty="0" smtClean="0"/>
            <a:t>Treatment</a:t>
          </a:r>
          <a:endParaRPr lang="en-US" dirty="0"/>
        </a:p>
      </dgm:t>
    </dgm:pt>
    <dgm:pt modelId="{F850128F-739A-434F-A8C0-D2526750BCA5}" type="parTrans" cxnId="{5A7AF055-A316-4B0E-8553-125BED58A741}">
      <dgm:prSet/>
      <dgm:spPr/>
      <dgm:t>
        <a:bodyPr/>
        <a:lstStyle/>
        <a:p>
          <a:endParaRPr lang="en-US"/>
        </a:p>
      </dgm:t>
    </dgm:pt>
    <dgm:pt modelId="{2FABCD3D-F916-4C8F-8513-6366D10C297E}" type="sibTrans" cxnId="{5A7AF055-A316-4B0E-8553-125BED58A741}">
      <dgm:prSet/>
      <dgm:spPr/>
      <dgm:t>
        <a:bodyPr/>
        <a:lstStyle/>
        <a:p>
          <a:endParaRPr lang="en-US"/>
        </a:p>
      </dgm:t>
    </dgm:pt>
    <dgm:pt modelId="{D4A10785-1ACD-4E7D-A4FD-B23DBFDC068B}">
      <dgm:prSet phldrT="[Text]"/>
      <dgm:spPr/>
      <dgm:t>
        <a:bodyPr/>
        <a:lstStyle/>
        <a:p>
          <a:r>
            <a:rPr lang="en-US" dirty="0" smtClean="0"/>
            <a:t>Treatment</a:t>
          </a:r>
          <a:endParaRPr lang="en-US" dirty="0"/>
        </a:p>
      </dgm:t>
    </dgm:pt>
    <dgm:pt modelId="{39B454A3-771A-418E-9C16-8C4F45DA92DE}" type="parTrans" cxnId="{8CE3311B-0190-4ADD-8727-485113B2C730}">
      <dgm:prSet/>
      <dgm:spPr/>
      <dgm:t>
        <a:bodyPr/>
        <a:lstStyle/>
        <a:p>
          <a:endParaRPr lang="en-US"/>
        </a:p>
      </dgm:t>
    </dgm:pt>
    <dgm:pt modelId="{A1405289-FEEC-453B-BC72-67A7AC9EBB19}" type="sibTrans" cxnId="{8CE3311B-0190-4ADD-8727-485113B2C730}">
      <dgm:prSet/>
      <dgm:spPr/>
      <dgm:t>
        <a:bodyPr/>
        <a:lstStyle/>
        <a:p>
          <a:endParaRPr lang="en-US"/>
        </a:p>
      </dgm:t>
    </dgm:pt>
    <dgm:pt modelId="{7E429ED2-F8AF-4F93-966B-364595EC76F6}">
      <dgm:prSet/>
      <dgm:spPr/>
      <dgm:t>
        <a:bodyPr/>
        <a:lstStyle/>
        <a:p>
          <a:r>
            <a:rPr lang="en-US" dirty="0" smtClean="0"/>
            <a:t>Control</a:t>
          </a:r>
          <a:endParaRPr lang="en-US" dirty="0"/>
        </a:p>
      </dgm:t>
    </dgm:pt>
    <dgm:pt modelId="{8E4A6AB6-587B-4CE7-BB22-7E9F072D4E74}" type="parTrans" cxnId="{40E6DC71-2AFC-4927-B829-06E54A23E449}">
      <dgm:prSet/>
      <dgm:spPr/>
      <dgm:t>
        <a:bodyPr/>
        <a:lstStyle/>
        <a:p>
          <a:endParaRPr lang="en-US"/>
        </a:p>
      </dgm:t>
    </dgm:pt>
    <dgm:pt modelId="{C8211EDE-4368-4362-A59B-E352A23AAAD6}" type="sibTrans" cxnId="{40E6DC71-2AFC-4927-B829-06E54A23E449}">
      <dgm:prSet/>
      <dgm:spPr/>
      <dgm:t>
        <a:bodyPr/>
        <a:lstStyle/>
        <a:p>
          <a:endParaRPr lang="en-US"/>
        </a:p>
      </dgm:t>
    </dgm:pt>
    <dgm:pt modelId="{CB7675AB-844C-4EF3-B355-C3BC77F6758F}" type="pres">
      <dgm:prSet presAssocID="{612AB5AE-FB59-4136-8D67-5D665F59EDB0}" presName="Name0" presStyleCnt="0">
        <dgm:presLayoutVars>
          <dgm:dir/>
          <dgm:animLvl val="lvl"/>
          <dgm:resizeHandles val="exact"/>
        </dgm:presLayoutVars>
      </dgm:prSet>
      <dgm:spPr/>
      <dgm:t>
        <a:bodyPr/>
        <a:lstStyle/>
        <a:p>
          <a:endParaRPr lang="en-US"/>
        </a:p>
      </dgm:t>
    </dgm:pt>
    <dgm:pt modelId="{430F1461-7200-4D25-BE5D-7DA3B9065837}" type="pres">
      <dgm:prSet presAssocID="{8DC78CAC-D70F-4363-AC75-4883C1BFA407}" presName="composite" presStyleCnt="0"/>
      <dgm:spPr/>
    </dgm:pt>
    <dgm:pt modelId="{A425E080-FF95-4503-9E3B-9BB93CF646E9}" type="pres">
      <dgm:prSet presAssocID="{8DC78CAC-D70F-4363-AC75-4883C1BFA407}" presName="parTx" presStyleLbl="alignNode1" presStyleIdx="0" presStyleCnt="4" custLinFactNeighborX="162" custLinFactNeighborY="-483">
        <dgm:presLayoutVars>
          <dgm:chMax val="0"/>
          <dgm:chPref val="0"/>
          <dgm:bulletEnabled val="1"/>
        </dgm:presLayoutVars>
      </dgm:prSet>
      <dgm:spPr/>
      <dgm:t>
        <a:bodyPr/>
        <a:lstStyle/>
        <a:p>
          <a:endParaRPr lang="en-US"/>
        </a:p>
      </dgm:t>
    </dgm:pt>
    <dgm:pt modelId="{C065FAEC-0823-470F-ADF7-57FA250A2C1D}" type="pres">
      <dgm:prSet presAssocID="{8DC78CAC-D70F-4363-AC75-4883C1BFA407}" presName="desTx" presStyleLbl="alignAccFollowNode1" presStyleIdx="0" presStyleCnt="4">
        <dgm:presLayoutVars>
          <dgm:bulletEnabled val="1"/>
        </dgm:presLayoutVars>
      </dgm:prSet>
      <dgm:spPr/>
      <dgm:t>
        <a:bodyPr/>
        <a:lstStyle/>
        <a:p>
          <a:endParaRPr lang="en-US"/>
        </a:p>
      </dgm:t>
    </dgm:pt>
    <dgm:pt modelId="{EEBE654B-EDA8-4369-800F-A1EAB8C2D451}" type="pres">
      <dgm:prSet presAssocID="{56F1B1AA-E7E3-4F6C-8902-763C2911B47B}" presName="space" presStyleCnt="0"/>
      <dgm:spPr/>
    </dgm:pt>
    <dgm:pt modelId="{F349F4E4-7C65-435B-9B40-F930A2FE2EA8}" type="pres">
      <dgm:prSet presAssocID="{E7BD183D-9A8A-47F4-A8C6-D4532F64782E}" presName="composite" presStyleCnt="0"/>
      <dgm:spPr/>
    </dgm:pt>
    <dgm:pt modelId="{28273084-79CE-4F08-AFFF-855E0D605508}" type="pres">
      <dgm:prSet presAssocID="{E7BD183D-9A8A-47F4-A8C6-D4532F64782E}" presName="parTx" presStyleLbl="alignNode1" presStyleIdx="1" presStyleCnt="4">
        <dgm:presLayoutVars>
          <dgm:chMax val="0"/>
          <dgm:chPref val="0"/>
          <dgm:bulletEnabled val="1"/>
        </dgm:presLayoutVars>
      </dgm:prSet>
      <dgm:spPr/>
      <dgm:t>
        <a:bodyPr/>
        <a:lstStyle/>
        <a:p>
          <a:endParaRPr lang="en-US"/>
        </a:p>
      </dgm:t>
    </dgm:pt>
    <dgm:pt modelId="{C1899543-8706-4951-B2B2-2570448DB93D}" type="pres">
      <dgm:prSet presAssocID="{E7BD183D-9A8A-47F4-A8C6-D4532F64782E}" presName="desTx" presStyleLbl="alignAccFollowNode1" presStyleIdx="1" presStyleCnt="4">
        <dgm:presLayoutVars>
          <dgm:bulletEnabled val="1"/>
        </dgm:presLayoutVars>
      </dgm:prSet>
      <dgm:spPr/>
      <dgm:t>
        <a:bodyPr/>
        <a:lstStyle/>
        <a:p>
          <a:endParaRPr lang="en-US"/>
        </a:p>
      </dgm:t>
    </dgm:pt>
    <dgm:pt modelId="{946F8EB2-1F7C-4F98-A3D6-EA041EFCBB96}" type="pres">
      <dgm:prSet presAssocID="{E89BEE09-F09A-48F7-8DF9-4D94E60A21B1}" presName="space" presStyleCnt="0"/>
      <dgm:spPr/>
    </dgm:pt>
    <dgm:pt modelId="{AA760417-8A0C-4043-AD7C-8AF3AA791269}" type="pres">
      <dgm:prSet presAssocID="{BE0AD736-FA21-41E6-8ED0-EC97D24BB45E}" presName="composite" presStyleCnt="0"/>
      <dgm:spPr/>
    </dgm:pt>
    <dgm:pt modelId="{5045AAA9-B437-425B-A846-06E3799153C3}" type="pres">
      <dgm:prSet presAssocID="{BE0AD736-FA21-41E6-8ED0-EC97D24BB45E}" presName="parTx" presStyleLbl="alignNode1" presStyleIdx="2" presStyleCnt="4">
        <dgm:presLayoutVars>
          <dgm:chMax val="0"/>
          <dgm:chPref val="0"/>
          <dgm:bulletEnabled val="1"/>
        </dgm:presLayoutVars>
      </dgm:prSet>
      <dgm:spPr/>
      <dgm:t>
        <a:bodyPr/>
        <a:lstStyle/>
        <a:p>
          <a:endParaRPr lang="en-US"/>
        </a:p>
      </dgm:t>
    </dgm:pt>
    <dgm:pt modelId="{630D905F-98DD-4C1A-B016-3C28D17B8BFC}" type="pres">
      <dgm:prSet presAssocID="{BE0AD736-FA21-41E6-8ED0-EC97D24BB45E}" presName="desTx" presStyleLbl="alignAccFollowNode1" presStyleIdx="2" presStyleCnt="4">
        <dgm:presLayoutVars>
          <dgm:bulletEnabled val="1"/>
        </dgm:presLayoutVars>
      </dgm:prSet>
      <dgm:spPr/>
      <dgm:t>
        <a:bodyPr/>
        <a:lstStyle/>
        <a:p>
          <a:endParaRPr lang="en-US"/>
        </a:p>
      </dgm:t>
    </dgm:pt>
    <dgm:pt modelId="{CE735DB3-B1BC-4D88-9456-EEF48C6E564A}" type="pres">
      <dgm:prSet presAssocID="{ADD5794E-4F67-4BE7-95FB-5A2968B0879A}" presName="space" presStyleCnt="0"/>
      <dgm:spPr/>
    </dgm:pt>
    <dgm:pt modelId="{A1062B06-A62A-4865-B679-7F8AF92E3CB2}" type="pres">
      <dgm:prSet presAssocID="{1654B1FD-A791-4BC0-82CF-FC2AE4850A1B}" presName="composite" presStyleCnt="0"/>
      <dgm:spPr/>
    </dgm:pt>
    <dgm:pt modelId="{D0E516CE-E068-4DEC-96E1-358858EE7526}" type="pres">
      <dgm:prSet presAssocID="{1654B1FD-A791-4BC0-82CF-FC2AE4850A1B}" presName="parTx" presStyleLbl="alignNode1" presStyleIdx="3" presStyleCnt="4">
        <dgm:presLayoutVars>
          <dgm:chMax val="0"/>
          <dgm:chPref val="0"/>
          <dgm:bulletEnabled val="1"/>
        </dgm:presLayoutVars>
      </dgm:prSet>
      <dgm:spPr/>
      <dgm:t>
        <a:bodyPr/>
        <a:lstStyle/>
        <a:p>
          <a:endParaRPr lang="en-US"/>
        </a:p>
      </dgm:t>
    </dgm:pt>
    <dgm:pt modelId="{3B13CB1A-35C1-4F33-BEAF-3E46E34C844C}" type="pres">
      <dgm:prSet presAssocID="{1654B1FD-A791-4BC0-82CF-FC2AE4850A1B}" presName="desTx" presStyleLbl="alignAccFollowNode1" presStyleIdx="3" presStyleCnt="4">
        <dgm:presLayoutVars>
          <dgm:bulletEnabled val="1"/>
        </dgm:presLayoutVars>
      </dgm:prSet>
      <dgm:spPr/>
      <dgm:t>
        <a:bodyPr/>
        <a:lstStyle/>
        <a:p>
          <a:endParaRPr lang="en-US"/>
        </a:p>
      </dgm:t>
    </dgm:pt>
  </dgm:ptLst>
  <dgm:cxnLst>
    <dgm:cxn modelId="{8CE3311B-0190-4ADD-8727-485113B2C730}" srcId="{BE0AD736-FA21-41E6-8ED0-EC97D24BB45E}" destId="{D4A10785-1ACD-4E7D-A4FD-B23DBFDC068B}" srcOrd="1" destOrd="0" parTransId="{39B454A3-771A-418E-9C16-8C4F45DA92DE}" sibTransId="{A1405289-FEEC-453B-BC72-67A7AC9EBB19}"/>
    <dgm:cxn modelId="{BA98788E-B568-472C-B564-77E8BBD7370B}" type="presOf" srcId="{9AF52CF8-FE0D-4BD3-802C-4B2A9A4112D4}" destId="{3B13CB1A-35C1-4F33-BEAF-3E46E34C844C}" srcOrd="0" destOrd="0" presId="urn:microsoft.com/office/officeart/2005/8/layout/hList1"/>
    <dgm:cxn modelId="{22DEA8E1-3FFA-4E6E-9AC5-CE545BAF08E1}" type="presOf" srcId="{03D35E9C-28C6-4600-BE79-85B63DFEE28F}" destId="{630D905F-98DD-4C1A-B016-3C28D17B8BFC}" srcOrd="0" destOrd="0" presId="urn:microsoft.com/office/officeart/2005/8/layout/hList1"/>
    <dgm:cxn modelId="{0749BBD6-1A04-4693-8C84-8227C9F70058}" srcId="{E7BD183D-9A8A-47F4-A8C6-D4532F64782E}" destId="{4A2F90C8-0C18-42DE-9C1D-96FFBBA8CD15}" srcOrd="1" destOrd="0" parTransId="{CF001CA5-AA4C-4BFB-BEC6-2FDFE29807C5}" sibTransId="{6076AE42-1191-4D89-8C3A-F8D430B52897}"/>
    <dgm:cxn modelId="{01033D9D-203F-4699-AE00-C465CBBD331B}" srcId="{612AB5AE-FB59-4136-8D67-5D665F59EDB0}" destId="{E7BD183D-9A8A-47F4-A8C6-D4532F64782E}" srcOrd="1" destOrd="0" parTransId="{8ED8FDD0-938F-4A6A-84AE-39FCBE0FF5C6}" sibTransId="{E89BEE09-F09A-48F7-8DF9-4D94E60A21B1}"/>
    <dgm:cxn modelId="{A52FBD86-4934-4FB6-A675-87EE8B3B8A9A}" srcId="{612AB5AE-FB59-4136-8D67-5D665F59EDB0}" destId="{8DC78CAC-D70F-4363-AC75-4883C1BFA407}" srcOrd="0" destOrd="0" parTransId="{20E5165F-37E9-4FD3-A311-CA6BC45BFC22}" sibTransId="{56F1B1AA-E7E3-4F6C-8902-763C2911B47B}"/>
    <dgm:cxn modelId="{1192AF07-AC99-40BD-A1F4-24FB078F5897}" srcId="{8DC78CAC-D70F-4363-AC75-4883C1BFA407}" destId="{FD953053-64AC-420F-B729-46A29339BEC1}" srcOrd="1" destOrd="0" parTransId="{2E8074E2-CC43-457B-B605-A401869EC47F}" sibTransId="{938EA2C0-583F-40CA-B086-2DB075F08ADC}"/>
    <dgm:cxn modelId="{CE4BD45D-5A2C-4DD7-A385-D5AB74B312BB}" srcId="{8DC78CAC-D70F-4363-AC75-4883C1BFA407}" destId="{7AA08270-AE3F-44DB-9E2F-07992D5EA0E5}" srcOrd="0" destOrd="0" parTransId="{6026EB95-BB20-4354-9F7A-6CA8A61C5192}" sibTransId="{C495EC75-9D3E-44BF-891F-51683BAC0CC9}"/>
    <dgm:cxn modelId="{653E51D6-031E-4BD5-A888-FAFCA7F186E0}" type="presOf" srcId="{06FF83AE-B40D-4404-9105-102D3A5E9462}" destId="{C1899543-8706-4951-B2B2-2570448DB93D}" srcOrd="0" destOrd="0" presId="urn:microsoft.com/office/officeart/2005/8/layout/hList1"/>
    <dgm:cxn modelId="{5A7AF055-A316-4B0E-8553-125BED58A741}" srcId="{1654B1FD-A791-4BC0-82CF-FC2AE4850A1B}" destId="{9AF52CF8-FE0D-4BD3-802C-4B2A9A4112D4}" srcOrd="0" destOrd="0" parTransId="{F850128F-739A-434F-A8C0-D2526750BCA5}" sibTransId="{2FABCD3D-F916-4C8F-8513-6366D10C297E}"/>
    <dgm:cxn modelId="{960B701D-59F9-410E-A935-2443544261DF}" srcId="{BE0AD736-FA21-41E6-8ED0-EC97D24BB45E}" destId="{03D35E9C-28C6-4600-BE79-85B63DFEE28F}" srcOrd="0" destOrd="0" parTransId="{289D78CC-238D-4EB8-B619-3D217B0B7E7E}" sibTransId="{48AA9861-F2BB-4410-B929-9D463C8F7DCF}"/>
    <dgm:cxn modelId="{2CFD2FE4-7B0B-4E2B-8CC4-FD5BE12CF809}" type="presOf" srcId="{BE0AD736-FA21-41E6-8ED0-EC97D24BB45E}" destId="{5045AAA9-B437-425B-A846-06E3799153C3}" srcOrd="0" destOrd="0" presId="urn:microsoft.com/office/officeart/2005/8/layout/hList1"/>
    <dgm:cxn modelId="{2588EB93-74D7-46C5-AEA3-C01F1C33C60D}" type="presOf" srcId="{8DC78CAC-D70F-4363-AC75-4883C1BFA407}" destId="{A425E080-FF95-4503-9E3B-9BB93CF646E9}" srcOrd="0" destOrd="0" presId="urn:microsoft.com/office/officeart/2005/8/layout/hList1"/>
    <dgm:cxn modelId="{C912BEF0-BB36-40F6-B3FC-C9B4E8E0FDF8}" type="presOf" srcId="{7E429ED2-F8AF-4F93-966B-364595EC76F6}" destId="{3B13CB1A-35C1-4F33-BEAF-3E46E34C844C}" srcOrd="0" destOrd="1" presId="urn:microsoft.com/office/officeart/2005/8/layout/hList1"/>
    <dgm:cxn modelId="{F6077DB1-69EE-4187-B4B5-99D1E35F8F20}" type="presOf" srcId="{FD953053-64AC-420F-B729-46A29339BEC1}" destId="{C065FAEC-0823-470F-ADF7-57FA250A2C1D}" srcOrd="0" destOrd="1" presId="urn:microsoft.com/office/officeart/2005/8/layout/hList1"/>
    <dgm:cxn modelId="{55EF0DD8-D335-42F6-B6BB-9F1054EEA223}" type="presOf" srcId="{4A2F90C8-0C18-42DE-9C1D-96FFBBA8CD15}" destId="{C1899543-8706-4951-B2B2-2570448DB93D}" srcOrd="0" destOrd="1" presId="urn:microsoft.com/office/officeart/2005/8/layout/hList1"/>
    <dgm:cxn modelId="{600A33CD-575D-404A-B994-BA4BA1705487}" srcId="{612AB5AE-FB59-4136-8D67-5D665F59EDB0}" destId="{1654B1FD-A791-4BC0-82CF-FC2AE4850A1B}" srcOrd="3" destOrd="0" parTransId="{5FE76CF2-C17C-4B80-A513-4F78B526EBF6}" sibTransId="{F1555878-FBD7-4567-AA7D-E4F9458648B0}"/>
    <dgm:cxn modelId="{94EBAC74-6D14-41E3-8D84-E97EF8BF53DB}" type="presOf" srcId="{1654B1FD-A791-4BC0-82CF-FC2AE4850A1B}" destId="{D0E516CE-E068-4DEC-96E1-358858EE7526}" srcOrd="0" destOrd="0" presId="urn:microsoft.com/office/officeart/2005/8/layout/hList1"/>
    <dgm:cxn modelId="{C19725E8-85A6-45D6-B750-1D41E95CD715}" type="presOf" srcId="{612AB5AE-FB59-4136-8D67-5D665F59EDB0}" destId="{CB7675AB-844C-4EF3-B355-C3BC77F6758F}" srcOrd="0" destOrd="0" presId="urn:microsoft.com/office/officeart/2005/8/layout/hList1"/>
    <dgm:cxn modelId="{0272F23A-BD51-46EA-A150-EDFC91616113}" type="presOf" srcId="{7AA08270-AE3F-44DB-9E2F-07992D5EA0E5}" destId="{C065FAEC-0823-470F-ADF7-57FA250A2C1D}" srcOrd="0" destOrd="0" presId="urn:microsoft.com/office/officeart/2005/8/layout/hList1"/>
    <dgm:cxn modelId="{40E6DC71-2AFC-4927-B829-06E54A23E449}" srcId="{1654B1FD-A791-4BC0-82CF-FC2AE4850A1B}" destId="{7E429ED2-F8AF-4F93-966B-364595EC76F6}" srcOrd="1" destOrd="0" parTransId="{8E4A6AB6-587B-4CE7-BB22-7E9F072D4E74}" sibTransId="{C8211EDE-4368-4362-A59B-E352A23AAAD6}"/>
    <dgm:cxn modelId="{14277B60-EAE2-4D3B-8A78-53695174D9E8}" type="presOf" srcId="{E7BD183D-9A8A-47F4-A8C6-D4532F64782E}" destId="{28273084-79CE-4F08-AFFF-855E0D605508}" srcOrd="0" destOrd="0" presId="urn:microsoft.com/office/officeart/2005/8/layout/hList1"/>
    <dgm:cxn modelId="{289843E2-2D68-4CCD-9642-4E2263BAF75A}" srcId="{612AB5AE-FB59-4136-8D67-5D665F59EDB0}" destId="{BE0AD736-FA21-41E6-8ED0-EC97D24BB45E}" srcOrd="2" destOrd="0" parTransId="{012BF9C5-45D9-49F2-91AE-6DC37DAC7783}" sibTransId="{ADD5794E-4F67-4BE7-95FB-5A2968B0879A}"/>
    <dgm:cxn modelId="{E910D891-AB41-493F-8849-F09791C879A3}" srcId="{E7BD183D-9A8A-47F4-A8C6-D4532F64782E}" destId="{06FF83AE-B40D-4404-9105-102D3A5E9462}" srcOrd="0" destOrd="0" parTransId="{4F6A917B-C9CA-4A6F-8C2D-14944562747D}" sibTransId="{5A5990C5-8E77-465B-9FE0-9F89A82B1FCD}"/>
    <dgm:cxn modelId="{1439DBB5-5912-4E5E-B484-A2ED65084BF1}" type="presOf" srcId="{D4A10785-1ACD-4E7D-A4FD-B23DBFDC068B}" destId="{630D905F-98DD-4C1A-B016-3C28D17B8BFC}" srcOrd="0" destOrd="1" presId="urn:microsoft.com/office/officeart/2005/8/layout/hList1"/>
    <dgm:cxn modelId="{F571D67B-3871-43D3-8BD7-788FA368F2E6}" type="presParOf" srcId="{CB7675AB-844C-4EF3-B355-C3BC77F6758F}" destId="{430F1461-7200-4D25-BE5D-7DA3B9065837}" srcOrd="0" destOrd="0" presId="urn:microsoft.com/office/officeart/2005/8/layout/hList1"/>
    <dgm:cxn modelId="{78982A57-17DD-49C1-9E6F-E788A623FBD4}" type="presParOf" srcId="{430F1461-7200-4D25-BE5D-7DA3B9065837}" destId="{A425E080-FF95-4503-9E3B-9BB93CF646E9}" srcOrd="0" destOrd="0" presId="urn:microsoft.com/office/officeart/2005/8/layout/hList1"/>
    <dgm:cxn modelId="{BA49ABC8-AFC6-471A-B2FE-F77EF5E7AD56}" type="presParOf" srcId="{430F1461-7200-4D25-BE5D-7DA3B9065837}" destId="{C065FAEC-0823-470F-ADF7-57FA250A2C1D}" srcOrd="1" destOrd="0" presId="urn:microsoft.com/office/officeart/2005/8/layout/hList1"/>
    <dgm:cxn modelId="{8C0CFD16-9147-4F13-8F18-8E488783EFA6}" type="presParOf" srcId="{CB7675AB-844C-4EF3-B355-C3BC77F6758F}" destId="{EEBE654B-EDA8-4369-800F-A1EAB8C2D451}" srcOrd="1" destOrd="0" presId="urn:microsoft.com/office/officeart/2005/8/layout/hList1"/>
    <dgm:cxn modelId="{E2CC1556-8BA0-42C6-84DA-D9DF61B3CC23}" type="presParOf" srcId="{CB7675AB-844C-4EF3-B355-C3BC77F6758F}" destId="{F349F4E4-7C65-435B-9B40-F930A2FE2EA8}" srcOrd="2" destOrd="0" presId="urn:microsoft.com/office/officeart/2005/8/layout/hList1"/>
    <dgm:cxn modelId="{58B27686-2E34-4D34-AA50-79531F584B23}" type="presParOf" srcId="{F349F4E4-7C65-435B-9B40-F930A2FE2EA8}" destId="{28273084-79CE-4F08-AFFF-855E0D605508}" srcOrd="0" destOrd="0" presId="urn:microsoft.com/office/officeart/2005/8/layout/hList1"/>
    <dgm:cxn modelId="{052FBDA7-67CF-4A98-A7B2-1F13B5D0B086}" type="presParOf" srcId="{F349F4E4-7C65-435B-9B40-F930A2FE2EA8}" destId="{C1899543-8706-4951-B2B2-2570448DB93D}" srcOrd="1" destOrd="0" presId="urn:microsoft.com/office/officeart/2005/8/layout/hList1"/>
    <dgm:cxn modelId="{A1ECB9B7-D572-45AB-BD11-B05FCE786FBC}" type="presParOf" srcId="{CB7675AB-844C-4EF3-B355-C3BC77F6758F}" destId="{946F8EB2-1F7C-4F98-A3D6-EA041EFCBB96}" srcOrd="3" destOrd="0" presId="urn:microsoft.com/office/officeart/2005/8/layout/hList1"/>
    <dgm:cxn modelId="{9F4FBA2D-BB5F-464A-AD9E-F59DCFE586C2}" type="presParOf" srcId="{CB7675AB-844C-4EF3-B355-C3BC77F6758F}" destId="{AA760417-8A0C-4043-AD7C-8AF3AA791269}" srcOrd="4" destOrd="0" presId="urn:microsoft.com/office/officeart/2005/8/layout/hList1"/>
    <dgm:cxn modelId="{6334BFCB-9FE7-4A36-8857-B38B662BDA92}" type="presParOf" srcId="{AA760417-8A0C-4043-AD7C-8AF3AA791269}" destId="{5045AAA9-B437-425B-A846-06E3799153C3}" srcOrd="0" destOrd="0" presId="urn:microsoft.com/office/officeart/2005/8/layout/hList1"/>
    <dgm:cxn modelId="{8F996CD3-47A8-4826-B1B0-941EE459492E}" type="presParOf" srcId="{AA760417-8A0C-4043-AD7C-8AF3AA791269}" destId="{630D905F-98DD-4C1A-B016-3C28D17B8BFC}" srcOrd="1" destOrd="0" presId="urn:microsoft.com/office/officeart/2005/8/layout/hList1"/>
    <dgm:cxn modelId="{F16E8662-CABA-480B-B467-408D9C128C73}" type="presParOf" srcId="{CB7675AB-844C-4EF3-B355-C3BC77F6758F}" destId="{CE735DB3-B1BC-4D88-9456-EEF48C6E564A}" srcOrd="5" destOrd="0" presId="urn:microsoft.com/office/officeart/2005/8/layout/hList1"/>
    <dgm:cxn modelId="{1BF0CE51-DAD0-4DD4-B27D-10597CFDEAF9}" type="presParOf" srcId="{CB7675AB-844C-4EF3-B355-C3BC77F6758F}" destId="{A1062B06-A62A-4865-B679-7F8AF92E3CB2}" srcOrd="6" destOrd="0" presId="urn:microsoft.com/office/officeart/2005/8/layout/hList1"/>
    <dgm:cxn modelId="{4D2C9673-EACB-46A0-B964-8682D9B59542}" type="presParOf" srcId="{A1062B06-A62A-4865-B679-7F8AF92E3CB2}" destId="{D0E516CE-E068-4DEC-96E1-358858EE7526}" srcOrd="0" destOrd="0" presId="urn:microsoft.com/office/officeart/2005/8/layout/hList1"/>
    <dgm:cxn modelId="{09DE0D08-4A80-4487-BF37-47840102232B}" type="presParOf" srcId="{A1062B06-A62A-4865-B679-7F8AF92E3CB2}" destId="{3B13CB1A-35C1-4F33-BEAF-3E46E34C84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2AB5AE-FB59-4136-8D67-5D665F59ED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DC78CAC-D70F-4363-AC75-4883C1BFA407}">
      <dgm:prSet phldrT="[Text]"/>
      <dgm:spPr/>
      <dgm:t>
        <a:bodyPr/>
        <a:lstStyle/>
        <a:p>
          <a:r>
            <a:rPr lang="en-US" dirty="0" smtClean="0"/>
            <a:t>Subject 1 </a:t>
          </a:r>
          <a:r>
            <a:rPr lang="en-US" dirty="0" err="1" smtClean="0"/>
            <a:t>Trt</a:t>
          </a:r>
          <a:endParaRPr lang="en-US" dirty="0"/>
        </a:p>
      </dgm:t>
    </dgm:pt>
    <dgm:pt modelId="{20E5165F-37E9-4FD3-A311-CA6BC45BFC22}" type="parTrans" cxnId="{A52FBD86-4934-4FB6-A675-87EE8B3B8A9A}">
      <dgm:prSet/>
      <dgm:spPr/>
      <dgm:t>
        <a:bodyPr/>
        <a:lstStyle/>
        <a:p>
          <a:endParaRPr lang="en-US"/>
        </a:p>
      </dgm:t>
    </dgm:pt>
    <dgm:pt modelId="{56F1B1AA-E7E3-4F6C-8902-763C2911B47B}" type="sibTrans" cxnId="{A52FBD86-4934-4FB6-A675-87EE8B3B8A9A}">
      <dgm:prSet/>
      <dgm:spPr/>
      <dgm:t>
        <a:bodyPr/>
        <a:lstStyle/>
        <a:p>
          <a:endParaRPr lang="en-US"/>
        </a:p>
      </dgm:t>
    </dgm:pt>
    <dgm:pt modelId="{7AA08270-AE3F-44DB-9E2F-07992D5EA0E5}">
      <dgm:prSet phldrT="[Text]"/>
      <dgm:spPr/>
      <dgm:t>
        <a:bodyPr/>
        <a:lstStyle/>
        <a:p>
          <a:r>
            <a:rPr lang="en-US" dirty="0" smtClean="0"/>
            <a:t>A</a:t>
          </a:r>
          <a:endParaRPr lang="en-US" dirty="0"/>
        </a:p>
      </dgm:t>
    </dgm:pt>
    <dgm:pt modelId="{6026EB95-BB20-4354-9F7A-6CA8A61C5192}" type="parTrans" cxnId="{CE4BD45D-5A2C-4DD7-A385-D5AB74B312BB}">
      <dgm:prSet/>
      <dgm:spPr/>
      <dgm:t>
        <a:bodyPr/>
        <a:lstStyle/>
        <a:p>
          <a:endParaRPr lang="en-US"/>
        </a:p>
      </dgm:t>
    </dgm:pt>
    <dgm:pt modelId="{C495EC75-9D3E-44BF-891F-51683BAC0CC9}" type="sibTrans" cxnId="{CE4BD45D-5A2C-4DD7-A385-D5AB74B312BB}">
      <dgm:prSet/>
      <dgm:spPr/>
      <dgm:t>
        <a:bodyPr/>
        <a:lstStyle/>
        <a:p>
          <a:endParaRPr lang="en-US"/>
        </a:p>
      </dgm:t>
    </dgm:pt>
    <dgm:pt modelId="{FD953053-64AC-420F-B729-46A29339BEC1}">
      <dgm:prSet phldrT="[Text]"/>
      <dgm:spPr/>
      <dgm:t>
        <a:bodyPr/>
        <a:lstStyle/>
        <a:p>
          <a:r>
            <a:rPr lang="en-US" dirty="0" smtClean="0"/>
            <a:t>B</a:t>
          </a:r>
          <a:endParaRPr lang="en-US" dirty="0"/>
        </a:p>
      </dgm:t>
    </dgm:pt>
    <dgm:pt modelId="{2E8074E2-CC43-457B-B605-A401869EC47F}" type="parTrans" cxnId="{1192AF07-AC99-40BD-A1F4-24FB078F5897}">
      <dgm:prSet/>
      <dgm:spPr/>
      <dgm:t>
        <a:bodyPr/>
        <a:lstStyle/>
        <a:p>
          <a:endParaRPr lang="en-US"/>
        </a:p>
      </dgm:t>
    </dgm:pt>
    <dgm:pt modelId="{938EA2C0-583F-40CA-B086-2DB075F08ADC}" type="sibTrans" cxnId="{1192AF07-AC99-40BD-A1F4-24FB078F5897}">
      <dgm:prSet/>
      <dgm:spPr/>
      <dgm:t>
        <a:bodyPr/>
        <a:lstStyle/>
        <a:p>
          <a:endParaRPr lang="en-US"/>
        </a:p>
      </dgm:t>
    </dgm:pt>
    <dgm:pt modelId="{E7BD183D-9A8A-47F4-A8C6-D4532F64782E}">
      <dgm:prSet phldrT="[Text]"/>
      <dgm:spPr/>
      <dgm:t>
        <a:bodyPr/>
        <a:lstStyle/>
        <a:p>
          <a:r>
            <a:rPr lang="en-US" dirty="0" smtClean="0"/>
            <a:t>Subject 2 Control</a:t>
          </a:r>
          <a:endParaRPr lang="en-US" dirty="0"/>
        </a:p>
      </dgm:t>
    </dgm:pt>
    <dgm:pt modelId="{8ED8FDD0-938F-4A6A-84AE-39FCBE0FF5C6}" type="parTrans" cxnId="{01033D9D-203F-4699-AE00-C465CBBD331B}">
      <dgm:prSet/>
      <dgm:spPr/>
      <dgm:t>
        <a:bodyPr/>
        <a:lstStyle/>
        <a:p>
          <a:endParaRPr lang="en-US"/>
        </a:p>
      </dgm:t>
    </dgm:pt>
    <dgm:pt modelId="{E89BEE09-F09A-48F7-8DF9-4D94E60A21B1}" type="sibTrans" cxnId="{01033D9D-203F-4699-AE00-C465CBBD331B}">
      <dgm:prSet/>
      <dgm:spPr/>
      <dgm:t>
        <a:bodyPr/>
        <a:lstStyle/>
        <a:p>
          <a:endParaRPr lang="en-US"/>
        </a:p>
      </dgm:t>
    </dgm:pt>
    <dgm:pt modelId="{06FF83AE-B40D-4404-9105-102D3A5E9462}">
      <dgm:prSet phldrT="[Text]"/>
      <dgm:spPr/>
      <dgm:t>
        <a:bodyPr/>
        <a:lstStyle/>
        <a:p>
          <a:r>
            <a:rPr lang="en-US" dirty="0" smtClean="0"/>
            <a:t>A</a:t>
          </a:r>
          <a:endParaRPr lang="en-US" dirty="0"/>
        </a:p>
      </dgm:t>
    </dgm:pt>
    <dgm:pt modelId="{4F6A917B-C9CA-4A6F-8C2D-14944562747D}" type="parTrans" cxnId="{E910D891-AB41-493F-8849-F09791C879A3}">
      <dgm:prSet/>
      <dgm:spPr/>
      <dgm:t>
        <a:bodyPr/>
        <a:lstStyle/>
        <a:p>
          <a:endParaRPr lang="en-US"/>
        </a:p>
      </dgm:t>
    </dgm:pt>
    <dgm:pt modelId="{5A5990C5-8E77-465B-9FE0-9F89A82B1FCD}" type="sibTrans" cxnId="{E910D891-AB41-493F-8849-F09791C879A3}">
      <dgm:prSet/>
      <dgm:spPr/>
      <dgm:t>
        <a:bodyPr/>
        <a:lstStyle/>
        <a:p>
          <a:endParaRPr lang="en-US"/>
        </a:p>
      </dgm:t>
    </dgm:pt>
    <dgm:pt modelId="{BE0AD736-FA21-41E6-8ED0-EC97D24BB45E}">
      <dgm:prSet phldrT="[Text]"/>
      <dgm:spPr/>
      <dgm:t>
        <a:bodyPr/>
        <a:lstStyle/>
        <a:p>
          <a:r>
            <a:rPr lang="en-US" dirty="0" smtClean="0"/>
            <a:t>Subject 3 Control</a:t>
          </a:r>
          <a:endParaRPr lang="en-US" dirty="0"/>
        </a:p>
      </dgm:t>
    </dgm:pt>
    <dgm:pt modelId="{012BF9C5-45D9-49F2-91AE-6DC37DAC7783}" type="parTrans" cxnId="{289843E2-2D68-4CCD-9642-4E2263BAF75A}">
      <dgm:prSet/>
      <dgm:spPr/>
      <dgm:t>
        <a:bodyPr/>
        <a:lstStyle/>
        <a:p>
          <a:endParaRPr lang="en-US"/>
        </a:p>
      </dgm:t>
    </dgm:pt>
    <dgm:pt modelId="{ADD5794E-4F67-4BE7-95FB-5A2968B0879A}" type="sibTrans" cxnId="{289843E2-2D68-4CCD-9642-4E2263BAF75A}">
      <dgm:prSet/>
      <dgm:spPr/>
      <dgm:t>
        <a:bodyPr/>
        <a:lstStyle/>
        <a:p>
          <a:endParaRPr lang="en-US"/>
        </a:p>
      </dgm:t>
    </dgm:pt>
    <dgm:pt modelId="{03D35E9C-28C6-4600-BE79-85B63DFEE28F}">
      <dgm:prSet phldrT="[Text]"/>
      <dgm:spPr/>
      <dgm:t>
        <a:bodyPr/>
        <a:lstStyle/>
        <a:p>
          <a:r>
            <a:rPr lang="en-US" dirty="0" smtClean="0"/>
            <a:t>A</a:t>
          </a:r>
          <a:endParaRPr lang="en-US" dirty="0"/>
        </a:p>
      </dgm:t>
    </dgm:pt>
    <dgm:pt modelId="{289D78CC-238D-4EB8-B619-3D217B0B7E7E}" type="parTrans" cxnId="{960B701D-59F9-410E-A935-2443544261DF}">
      <dgm:prSet/>
      <dgm:spPr/>
      <dgm:t>
        <a:bodyPr/>
        <a:lstStyle/>
        <a:p>
          <a:endParaRPr lang="en-US"/>
        </a:p>
      </dgm:t>
    </dgm:pt>
    <dgm:pt modelId="{48AA9861-F2BB-4410-B929-9D463C8F7DCF}" type="sibTrans" cxnId="{960B701D-59F9-410E-A935-2443544261DF}">
      <dgm:prSet/>
      <dgm:spPr/>
      <dgm:t>
        <a:bodyPr/>
        <a:lstStyle/>
        <a:p>
          <a:endParaRPr lang="en-US"/>
        </a:p>
      </dgm:t>
    </dgm:pt>
    <dgm:pt modelId="{1654B1FD-A791-4BC0-82CF-FC2AE4850A1B}">
      <dgm:prSet phldrT="[Text]"/>
      <dgm:spPr/>
      <dgm:t>
        <a:bodyPr/>
        <a:lstStyle/>
        <a:p>
          <a:r>
            <a:rPr lang="en-US" dirty="0" smtClean="0"/>
            <a:t>Subject 4 </a:t>
          </a:r>
          <a:r>
            <a:rPr lang="en-US" dirty="0" err="1" smtClean="0"/>
            <a:t>Trt</a:t>
          </a:r>
          <a:endParaRPr lang="en-US" dirty="0"/>
        </a:p>
      </dgm:t>
    </dgm:pt>
    <dgm:pt modelId="{5FE76CF2-C17C-4B80-A513-4F78B526EBF6}" type="parTrans" cxnId="{600A33CD-575D-404A-B994-BA4BA1705487}">
      <dgm:prSet/>
      <dgm:spPr/>
      <dgm:t>
        <a:bodyPr/>
        <a:lstStyle/>
        <a:p>
          <a:endParaRPr lang="en-US"/>
        </a:p>
      </dgm:t>
    </dgm:pt>
    <dgm:pt modelId="{F1555878-FBD7-4567-AA7D-E4F9458648B0}" type="sibTrans" cxnId="{600A33CD-575D-404A-B994-BA4BA1705487}">
      <dgm:prSet/>
      <dgm:spPr/>
      <dgm:t>
        <a:bodyPr/>
        <a:lstStyle/>
        <a:p>
          <a:endParaRPr lang="en-US"/>
        </a:p>
      </dgm:t>
    </dgm:pt>
    <dgm:pt modelId="{59D1F618-1682-4812-A7E9-43E62D246086}">
      <dgm:prSet phldrT="[Text]"/>
      <dgm:spPr/>
      <dgm:t>
        <a:bodyPr/>
        <a:lstStyle/>
        <a:p>
          <a:r>
            <a:rPr lang="en-US" dirty="0" smtClean="0"/>
            <a:t>C</a:t>
          </a:r>
          <a:endParaRPr lang="en-US" dirty="0"/>
        </a:p>
      </dgm:t>
    </dgm:pt>
    <dgm:pt modelId="{4DB5027D-D5AF-4C37-9A59-ED161EF7FAFF}" type="parTrans" cxnId="{A881B219-2A70-4B50-8987-D0324F73537A}">
      <dgm:prSet/>
      <dgm:spPr/>
      <dgm:t>
        <a:bodyPr/>
        <a:lstStyle/>
        <a:p>
          <a:endParaRPr lang="en-US"/>
        </a:p>
      </dgm:t>
    </dgm:pt>
    <dgm:pt modelId="{A8E0A032-73C1-4E38-B1B9-0AE309A72C36}" type="sibTrans" cxnId="{A881B219-2A70-4B50-8987-D0324F73537A}">
      <dgm:prSet/>
      <dgm:spPr/>
      <dgm:t>
        <a:bodyPr/>
        <a:lstStyle/>
        <a:p>
          <a:endParaRPr lang="en-US"/>
        </a:p>
      </dgm:t>
    </dgm:pt>
    <dgm:pt modelId="{4A2F90C8-0C18-42DE-9C1D-96FFBBA8CD15}">
      <dgm:prSet/>
      <dgm:spPr/>
      <dgm:t>
        <a:bodyPr/>
        <a:lstStyle/>
        <a:p>
          <a:r>
            <a:rPr lang="en-US" dirty="0" smtClean="0"/>
            <a:t>B</a:t>
          </a:r>
          <a:endParaRPr lang="en-US" dirty="0"/>
        </a:p>
      </dgm:t>
    </dgm:pt>
    <dgm:pt modelId="{CF001CA5-AA4C-4BFB-BEC6-2FDFE29807C5}" type="parTrans" cxnId="{0749BBD6-1A04-4693-8C84-8227C9F70058}">
      <dgm:prSet/>
      <dgm:spPr/>
      <dgm:t>
        <a:bodyPr/>
        <a:lstStyle/>
        <a:p>
          <a:endParaRPr lang="en-US"/>
        </a:p>
      </dgm:t>
    </dgm:pt>
    <dgm:pt modelId="{6076AE42-1191-4D89-8C3A-F8D430B52897}" type="sibTrans" cxnId="{0749BBD6-1A04-4693-8C84-8227C9F70058}">
      <dgm:prSet/>
      <dgm:spPr/>
      <dgm:t>
        <a:bodyPr/>
        <a:lstStyle/>
        <a:p>
          <a:endParaRPr lang="en-US"/>
        </a:p>
      </dgm:t>
    </dgm:pt>
    <dgm:pt modelId="{E9C0A58D-024B-4F2E-86A2-568C752CA2BE}">
      <dgm:prSet/>
      <dgm:spPr/>
      <dgm:t>
        <a:bodyPr/>
        <a:lstStyle/>
        <a:p>
          <a:r>
            <a:rPr lang="en-US" dirty="0" smtClean="0"/>
            <a:t>C</a:t>
          </a:r>
          <a:endParaRPr lang="en-US" dirty="0"/>
        </a:p>
      </dgm:t>
    </dgm:pt>
    <dgm:pt modelId="{1A723B95-0E23-4C55-9A21-965B9ABEF036}" type="parTrans" cxnId="{AA3C1B8F-76E6-4722-8DDA-552B9FE4C741}">
      <dgm:prSet/>
      <dgm:spPr/>
      <dgm:t>
        <a:bodyPr/>
        <a:lstStyle/>
        <a:p>
          <a:endParaRPr lang="en-US"/>
        </a:p>
      </dgm:t>
    </dgm:pt>
    <dgm:pt modelId="{2EB38F67-1FF1-4595-B283-D19D0860A72B}" type="sibTrans" cxnId="{AA3C1B8F-76E6-4722-8DDA-552B9FE4C741}">
      <dgm:prSet/>
      <dgm:spPr/>
      <dgm:t>
        <a:bodyPr/>
        <a:lstStyle/>
        <a:p>
          <a:endParaRPr lang="en-US"/>
        </a:p>
      </dgm:t>
    </dgm:pt>
    <dgm:pt modelId="{5B9297E9-766B-4189-980E-DAAD4F9A5D4B}">
      <dgm:prSet/>
      <dgm:spPr/>
      <dgm:t>
        <a:bodyPr/>
        <a:lstStyle/>
        <a:p>
          <a:r>
            <a:rPr lang="en-US" dirty="0" smtClean="0"/>
            <a:t>B</a:t>
          </a:r>
          <a:endParaRPr lang="en-US" dirty="0"/>
        </a:p>
      </dgm:t>
    </dgm:pt>
    <dgm:pt modelId="{6ED2FE7B-9CA9-4E2A-8825-960C03957B47}" type="parTrans" cxnId="{E86111F9-1C1F-4196-8EF0-4AF741BACC57}">
      <dgm:prSet/>
      <dgm:spPr/>
      <dgm:t>
        <a:bodyPr/>
        <a:lstStyle/>
        <a:p>
          <a:endParaRPr lang="en-US"/>
        </a:p>
      </dgm:t>
    </dgm:pt>
    <dgm:pt modelId="{E0104103-F9FD-4D72-B25B-569536519C9E}" type="sibTrans" cxnId="{E86111F9-1C1F-4196-8EF0-4AF741BACC57}">
      <dgm:prSet/>
      <dgm:spPr/>
      <dgm:t>
        <a:bodyPr/>
        <a:lstStyle/>
        <a:p>
          <a:endParaRPr lang="en-US"/>
        </a:p>
      </dgm:t>
    </dgm:pt>
    <dgm:pt modelId="{AB7326A2-85EA-4021-8900-3819EF8BECE2}">
      <dgm:prSet/>
      <dgm:spPr/>
      <dgm:t>
        <a:bodyPr/>
        <a:lstStyle/>
        <a:p>
          <a:r>
            <a:rPr lang="en-US" dirty="0" smtClean="0"/>
            <a:t>C</a:t>
          </a:r>
          <a:endParaRPr lang="en-US" dirty="0"/>
        </a:p>
      </dgm:t>
    </dgm:pt>
    <dgm:pt modelId="{E130FEC3-76C6-4518-AD12-A5C1C77630F6}" type="parTrans" cxnId="{606A14D0-3A79-4542-911F-78E4D2D303C6}">
      <dgm:prSet/>
      <dgm:spPr/>
      <dgm:t>
        <a:bodyPr/>
        <a:lstStyle/>
        <a:p>
          <a:endParaRPr lang="en-US"/>
        </a:p>
      </dgm:t>
    </dgm:pt>
    <dgm:pt modelId="{9BE7E682-5944-4671-A8AB-AFF4D32DFE12}" type="sibTrans" cxnId="{606A14D0-3A79-4542-911F-78E4D2D303C6}">
      <dgm:prSet/>
      <dgm:spPr/>
      <dgm:t>
        <a:bodyPr/>
        <a:lstStyle/>
        <a:p>
          <a:endParaRPr lang="en-US"/>
        </a:p>
      </dgm:t>
    </dgm:pt>
    <dgm:pt modelId="{9AF52CF8-FE0D-4BD3-802C-4B2A9A4112D4}">
      <dgm:prSet/>
      <dgm:spPr/>
      <dgm:t>
        <a:bodyPr/>
        <a:lstStyle/>
        <a:p>
          <a:r>
            <a:rPr lang="en-US" dirty="0" smtClean="0"/>
            <a:t>A</a:t>
          </a:r>
          <a:endParaRPr lang="en-US" dirty="0"/>
        </a:p>
      </dgm:t>
    </dgm:pt>
    <dgm:pt modelId="{F850128F-739A-434F-A8C0-D2526750BCA5}" type="parTrans" cxnId="{5A7AF055-A316-4B0E-8553-125BED58A741}">
      <dgm:prSet/>
      <dgm:spPr/>
      <dgm:t>
        <a:bodyPr/>
        <a:lstStyle/>
        <a:p>
          <a:endParaRPr lang="en-US"/>
        </a:p>
      </dgm:t>
    </dgm:pt>
    <dgm:pt modelId="{2FABCD3D-F916-4C8F-8513-6366D10C297E}" type="sibTrans" cxnId="{5A7AF055-A316-4B0E-8553-125BED58A741}">
      <dgm:prSet/>
      <dgm:spPr/>
      <dgm:t>
        <a:bodyPr/>
        <a:lstStyle/>
        <a:p>
          <a:endParaRPr lang="en-US"/>
        </a:p>
      </dgm:t>
    </dgm:pt>
    <dgm:pt modelId="{9A6E6ADA-CC7E-433D-A7CF-C7B27DD75DE0}">
      <dgm:prSet/>
      <dgm:spPr/>
      <dgm:t>
        <a:bodyPr/>
        <a:lstStyle/>
        <a:p>
          <a:r>
            <a:rPr lang="en-US" dirty="0" smtClean="0"/>
            <a:t>B</a:t>
          </a:r>
          <a:endParaRPr lang="en-US" dirty="0"/>
        </a:p>
      </dgm:t>
    </dgm:pt>
    <dgm:pt modelId="{5E55BA5A-F0EE-4331-8A99-EBA5D2896600}" type="parTrans" cxnId="{4C2DF478-0B75-4678-BC37-8A1F8F6F382A}">
      <dgm:prSet/>
      <dgm:spPr/>
      <dgm:t>
        <a:bodyPr/>
        <a:lstStyle/>
        <a:p>
          <a:endParaRPr lang="en-US"/>
        </a:p>
      </dgm:t>
    </dgm:pt>
    <dgm:pt modelId="{D3BA713A-D538-4B00-831B-BC21A37699BB}" type="sibTrans" cxnId="{4C2DF478-0B75-4678-BC37-8A1F8F6F382A}">
      <dgm:prSet/>
      <dgm:spPr/>
      <dgm:t>
        <a:bodyPr/>
        <a:lstStyle/>
        <a:p>
          <a:endParaRPr lang="en-US"/>
        </a:p>
      </dgm:t>
    </dgm:pt>
    <dgm:pt modelId="{06098F38-FF66-4621-9E8B-D8145F08BDA0}">
      <dgm:prSet/>
      <dgm:spPr/>
      <dgm:t>
        <a:bodyPr/>
        <a:lstStyle/>
        <a:p>
          <a:r>
            <a:rPr lang="en-US" dirty="0" smtClean="0"/>
            <a:t>C</a:t>
          </a:r>
          <a:endParaRPr lang="en-US" dirty="0"/>
        </a:p>
      </dgm:t>
    </dgm:pt>
    <dgm:pt modelId="{74924174-E2E8-4B95-8BAA-3E2947D52EF5}" type="parTrans" cxnId="{75220BD2-CBF0-437C-B443-4491A27EEC01}">
      <dgm:prSet/>
      <dgm:spPr/>
      <dgm:t>
        <a:bodyPr/>
        <a:lstStyle/>
        <a:p>
          <a:endParaRPr lang="en-US"/>
        </a:p>
      </dgm:t>
    </dgm:pt>
    <dgm:pt modelId="{30BFB3B6-6EFD-4189-9075-8C0A81205071}" type="sibTrans" cxnId="{75220BD2-CBF0-437C-B443-4491A27EEC01}">
      <dgm:prSet/>
      <dgm:spPr/>
      <dgm:t>
        <a:bodyPr/>
        <a:lstStyle/>
        <a:p>
          <a:endParaRPr lang="en-US"/>
        </a:p>
      </dgm:t>
    </dgm:pt>
    <dgm:pt modelId="{CB7675AB-844C-4EF3-B355-C3BC77F6758F}" type="pres">
      <dgm:prSet presAssocID="{612AB5AE-FB59-4136-8D67-5D665F59EDB0}" presName="Name0" presStyleCnt="0">
        <dgm:presLayoutVars>
          <dgm:dir/>
          <dgm:animLvl val="lvl"/>
          <dgm:resizeHandles val="exact"/>
        </dgm:presLayoutVars>
      </dgm:prSet>
      <dgm:spPr/>
      <dgm:t>
        <a:bodyPr/>
        <a:lstStyle/>
        <a:p>
          <a:endParaRPr lang="en-US"/>
        </a:p>
      </dgm:t>
    </dgm:pt>
    <dgm:pt modelId="{430F1461-7200-4D25-BE5D-7DA3B9065837}" type="pres">
      <dgm:prSet presAssocID="{8DC78CAC-D70F-4363-AC75-4883C1BFA407}" presName="composite" presStyleCnt="0"/>
      <dgm:spPr/>
    </dgm:pt>
    <dgm:pt modelId="{A425E080-FF95-4503-9E3B-9BB93CF646E9}" type="pres">
      <dgm:prSet presAssocID="{8DC78CAC-D70F-4363-AC75-4883C1BFA407}" presName="parTx" presStyleLbl="alignNode1" presStyleIdx="0" presStyleCnt="4">
        <dgm:presLayoutVars>
          <dgm:chMax val="0"/>
          <dgm:chPref val="0"/>
          <dgm:bulletEnabled val="1"/>
        </dgm:presLayoutVars>
      </dgm:prSet>
      <dgm:spPr/>
      <dgm:t>
        <a:bodyPr/>
        <a:lstStyle/>
        <a:p>
          <a:endParaRPr lang="en-US"/>
        </a:p>
      </dgm:t>
    </dgm:pt>
    <dgm:pt modelId="{C065FAEC-0823-470F-ADF7-57FA250A2C1D}" type="pres">
      <dgm:prSet presAssocID="{8DC78CAC-D70F-4363-AC75-4883C1BFA407}" presName="desTx" presStyleLbl="alignAccFollowNode1" presStyleIdx="0" presStyleCnt="4">
        <dgm:presLayoutVars>
          <dgm:bulletEnabled val="1"/>
        </dgm:presLayoutVars>
      </dgm:prSet>
      <dgm:spPr/>
      <dgm:t>
        <a:bodyPr/>
        <a:lstStyle/>
        <a:p>
          <a:endParaRPr lang="en-US"/>
        </a:p>
      </dgm:t>
    </dgm:pt>
    <dgm:pt modelId="{EEBE654B-EDA8-4369-800F-A1EAB8C2D451}" type="pres">
      <dgm:prSet presAssocID="{56F1B1AA-E7E3-4F6C-8902-763C2911B47B}" presName="space" presStyleCnt="0"/>
      <dgm:spPr/>
    </dgm:pt>
    <dgm:pt modelId="{F349F4E4-7C65-435B-9B40-F930A2FE2EA8}" type="pres">
      <dgm:prSet presAssocID="{E7BD183D-9A8A-47F4-A8C6-D4532F64782E}" presName="composite" presStyleCnt="0"/>
      <dgm:spPr/>
    </dgm:pt>
    <dgm:pt modelId="{28273084-79CE-4F08-AFFF-855E0D605508}" type="pres">
      <dgm:prSet presAssocID="{E7BD183D-9A8A-47F4-A8C6-D4532F64782E}" presName="parTx" presStyleLbl="alignNode1" presStyleIdx="1" presStyleCnt="4">
        <dgm:presLayoutVars>
          <dgm:chMax val="0"/>
          <dgm:chPref val="0"/>
          <dgm:bulletEnabled val="1"/>
        </dgm:presLayoutVars>
      </dgm:prSet>
      <dgm:spPr/>
      <dgm:t>
        <a:bodyPr/>
        <a:lstStyle/>
        <a:p>
          <a:endParaRPr lang="en-US"/>
        </a:p>
      </dgm:t>
    </dgm:pt>
    <dgm:pt modelId="{C1899543-8706-4951-B2B2-2570448DB93D}" type="pres">
      <dgm:prSet presAssocID="{E7BD183D-9A8A-47F4-A8C6-D4532F64782E}" presName="desTx" presStyleLbl="alignAccFollowNode1" presStyleIdx="1" presStyleCnt="4">
        <dgm:presLayoutVars>
          <dgm:bulletEnabled val="1"/>
        </dgm:presLayoutVars>
      </dgm:prSet>
      <dgm:spPr/>
      <dgm:t>
        <a:bodyPr/>
        <a:lstStyle/>
        <a:p>
          <a:endParaRPr lang="en-US"/>
        </a:p>
      </dgm:t>
    </dgm:pt>
    <dgm:pt modelId="{946F8EB2-1F7C-4F98-A3D6-EA041EFCBB96}" type="pres">
      <dgm:prSet presAssocID="{E89BEE09-F09A-48F7-8DF9-4D94E60A21B1}" presName="space" presStyleCnt="0"/>
      <dgm:spPr/>
    </dgm:pt>
    <dgm:pt modelId="{AA760417-8A0C-4043-AD7C-8AF3AA791269}" type="pres">
      <dgm:prSet presAssocID="{BE0AD736-FA21-41E6-8ED0-EC97D24BB45E}" presName="composite" presStyleCnt="0"/>
      <dgm:spPr/>
    </dgm:pt>
    <dgm:pt modelId="{5045AAA9-B437-425B-A846-06E3799153C3}" type="pres">
      <dgm:prSet presAssocID="{BE0AD736-FA21-41E6-8ED0-EC97D24BB45E}" presName="parTx" presStyleLbl="alignNode1" presStyleIdx="2" presStyleCnt="4">
        <dgm:presLayoutVars>
          <dgm:chMax val="0"/>
          <dgm:chPref val="0"/>
          <dgm:bulletEnabled val="1"/>
        </dgm:presLayoutVars>
      </dgm:prSet>
      <dgm:spPr/>
      <dgm:t>
        <a:bodyPr/>
        <a:lstStyle/>
        <a:p>
          <a:endParaRPr lang="en-US"/>
        </a:p>
      </dgm:t>
    </dgm:pt>
    <dgm:pt modelId="{630D905F-98DD-4C1A-B016-3C28D17B8BFC}" type="pres">
      <dgm:prSet presAssocID="{BE0AD736-FA21-41E6-8ED0-EC97D24BB45E}" presName="desTx" presStyleLbl="alignAccFollowNode1" presStyleIdx="2" presStyleCnt="4">
        <dgm:presLayoutVars>
          <dgm:bulletEnabled val="1"/>
        </dgm:presLayoutVars>
      </dgm:prSet>
      <dgm:spPr/>
      <dgm:t>
        <a:bodyPr/>
        <a:lstStyle/>
        <a:p>
          <a:endParaRPr lang="en-US"/>
        </a:p>
      </dgm:t>
    </dgm:pt>
    <dgm:pt modelId="{CE735DB3-B1BC-4D88-9456-EEF48C6E564A}" type="pres">
      <dgm:prSet presAssocID="{ADD5794E-4F67-4BE7-95FB-5A2968B0879A}" presName="space" presStyleCnt="0"/>
      <dgm:spPr/>
    </dgm:pt>
    <dgm:pt modelId="{A1062B06-A62A-4865-B679-7F8AF92E3CB2}" type="pres">
      <dgm:prSet presAssocID="{1654B1FD-A791-4BC0-82CF-FC2AE4850A1B}" presName="composite" presStyleCnt="0"/>
      <dgm:spPr/>
    </dgm:pt>
    <dgm:pt modelId="{D0E516CE-E068-4DEC-96E1-358858EE7526}" type="pres">
      <dgm:prSet presAssocID="{1654B1FD-A791-4BC0-82CF-FC2AE4850A1B}" presName="parTx" presStyleLbl="alignNode1" presStyleIdx="3" presStyleCnt="4">
        <dgm:presLayoutVars>
          <dgm:chMax val="0"/>
          <dgm:chPref val="0"/>
          <dgm:bulletEnabled val="1"/>
        </dgm:presLayoutVars>
      </dgm:prSet>
      <dgm:spPr/>
      <dgm:t>
        <a:bodyPr/>
        <a:lstStyle/>
        <a:p>
          <a:endParaRPr lang="en-US"/>
        </a:p>
      </dgm:t>
    </dgm:pt>
    <dgm:pt modelId="{3B13CB1A-35C1-4F33-BEAF-3E46E34C844C}" type="pres">
      <dgm:prSet presAssocID="{1654B1FD-A791-4BC0-82CF-FC2AE4850A1B}" presName="desTx" presStyleLbl="alignAccFollowNode1" presStyleIdx="3" presStyleCnt="4">
        <dgm:presLayoutVars>
          <dgm:bulletEnabled val="1"/>
        </dgm:presLayoutVars>
      </dgm:prSet>
      <dgm:spPr/>
      <dgm:t>
        <a:bodyPr/>
        <a:lstStyle/>
        <a:p>
          <a:endParaRPr lang="en-US"/>
        </a:p>
      </dgm:t>
    </dgm:pt>
  </dgm:ptLst>
  <dgm:cxnLst>
    <dgm:cxn modelId="{09D6BB19-6128-4832-B0B9-9B95D7C9B902}" type="presOf" srcId="{03D35E9C-28C6-4600-BE79-85B63DFEE28F}" destId="{630D905F-98DD-4C1A-B016-3C28D17B8BFC}" srcOrd="0" destOrd="0" presId="urn:microsoft.com/office/officeart/2005/8/layout/hList1"/>
    <dgm:cxn modelId="{0749BBD6-1A04-4693-8C84-8227C9F70058}" srcId="{E7BD183D-9A8A-47F4-A8C6-D4532F64782E}" destId="{4A2F90C8-0C18-42DE-9C1D-96FFBBA8CD15}" srcOrd="1" destOrd="0" parTransId="{CF001CA5-AA4C-4BFB-BEC6-2FDFE29807C5}" sibTransId="{6076AE42-1191-4D89-8C3A-F8D430B52897}"/>
    <dgm:cxn modelId="{01033D9D-203F-4699-AE00-C465CBBD331B}" srcId="{612AB5AE-FB59-4136-8D67-5D665F59EDB0}" destId="{E7BD183D-9A8A-47F4-A8C6-D4532F64782E}" srcOrd="1" destOrd="0" parTransId="{8ED8FDD0-938F-4A6A-84AE-39FCBE0FF5C6}" sibTransId="{E89BEE09-F09A-48F7-8DF9-4D94E60A21B1}"/>
    <dgm:cxn modelId="{A52FBD86-4934-4FB6-A675-87EE8B3B8A9A}" srcId="{612AB5AE-FB59-4136-8D67-5D665F59EDB0}" destId="{8DC78CAC-D70F-4363-AC75-4883C1BFA407}" srcOrd="0" destOrd="0" parTransId="{20E5165F-37E9-4FD3-A311-CA6BC45BFC22}" sibTransId="{56F1B1AA-E7E3-4F6C-8902-763C2911B47B}"/>
    <dgm:cxn modelId="{1192AF07-AC99-40BD-A1F4-24FB078F5897}" srcId="{8DC78CAC-D70F-4363-AC75-4883C1BFA407}" destId="{FD953053-64AC-420F-B729-46A29339BEC1}" srcOrd="1" destOrd="0" parTransId="{2E8074E2-CC43-457B-B605-A401869EC47F}" sibTransId="{938EA2C0-583F-40CA-B086-2DB075F08ADC}"/>
    <dgm:cxn modelId="{CE4BD45D-5A2C-4DD7-A385-D5AB74B312BB}" srcId="{8DC78CAC-D70F-4363-AC75-4883C1BFA407}" destId="{7AA08270-AE3F-44DB-9E2F-07992D5EA0E5}" srcOrd="0" destOrd="0" parTransId="{6026EB95-BB20-4354-9F7A-6CA8A61C5192}" sibTransId="{C495EC75-9D3E-44BF-891F-51683BAC0CC9}"/>
    <dgm:cxn modelId="{5A7AF055-A316-4B0E-8553-125BED58A741}" srcId="{1654B1FD-A791-4BC0-82CF-FC2AE4850A1B}" destId="{9AF52CF8-FE0D-4BD3-802C-4B2A9A4112D4}" srcOrd="0" destOrd="0" parTransId="{F850128F-739A-434F-A8C0-D2526750BCA5}" sibTransId="{2FABCD3D-F916-4C8F-8513-6366D10C297E}"/>
    <dgm:cxn modelId="{960B701D-59F9-410E-A935-2443544261DF}" srcId="{BE0AD736-FA21-41E6-8ED0-EC97D24BB45E}" destId="{03D35E9C-28C6-4600-BE79-85B63DFEE28F}" srcOrd="0" destOrd="0" parTransId="{289D78CC-238D-4EB8-B619-3D217B0B7E7E}" sibTransId="{48AA9861-F2BB-4410-B929-9D463C8F7DCF}"/>
    <dgm:cxn modelId="{2590334C-34EE-4198-9B95-59FDD78075B4}" type="presOf" srcId="{BE0AD736-FA21-41E6-8ED0-EC97D24BB45E}" destId="{5045AAA9-B437-425B-A846-06E3799153C3}" srcOrd="0" destOrd="0" presId="urn:microsoft.com/office/officeart/2005/8/layout/hList1"/>
    <dgm:cxn modelId="{F2A11509-BEC4-496D-B986-128B0C71BFAA}" type="presOf" srcId="{FD953053-64AC-420F-B729-46A29339BEC1}" destId="{C065FAEC-0823-470F-ADF7-57FA250A2C1D}" srcOrd="0" destOrd="1" presId="urn:microsoft.com/office/officeart/2005/8/layout/hList1"/>
    <dgm:cxn modelId="{E505EDB5-E859-401A-A747-A1EE032E1692}" type="presOf" srcId="{9A6E6ADA-CC7E-433D-A7CF-C7B27DD75DE0}" destId="{3B13CB1A-35C1-4F33-BEAF-3E46E34C844C}" srcOrd="0" destOrd="1" presId="urn:microsoft.com/office/officeart/2005/8/layout/hList1"/>
    <dgm:cxn modelId="{9D10F050-52F5-4B2A-A434-2D62724B7BB4}" type="presOf" srcId="{4A2F90C8-0C18-42DE-9C1D-96FFBBA8CD15}" destId="{C1899543-8706-4951-B2B2-2570448DB93D}" srcOrd="0" destOrd="1" presId="urn:microsoft.com/office/officeart/2005/8/layout/hList1"/>
    <dgm:cxn modelId="{E86111F9-1C1F-4196-8EF0-4AF741BACC57}" srcId="{BE0AD736-FA21-41E6-8ED0-EC97D24BB45E}" destId="{5B9297E9-766B-4189-980E-DAAD4F9A5D4B}" srcOrd="1" destOrd="0" parTransId="{6ED2FE7B-9CA9-4E2A-8825-960C03957B47}" sibTransId="{E0104103-F9FD-4D72-B25B-569536519C9E}"/>
    <dgm:cxn modelId="{6F71F954-E137-4091-B788-960E17EC13E3}" type="presOf" srcId="{7AA08270-AE3F-44DB-9E2F-07992D5EA0E5}" destId="{C065FAEC-0823-470F-ADF7-57FA250A2C1D}" srcOrd="0" destOrd="0" presId="urn:microsoft.com/office/officeart/2005/8/layout/hList1"/>
    <dgm:cxn modelId="{4C2DF478-0B75-4678-BC37-8A1F8F6F382A}" srcId="{1654B1FD-A791-4BC0-82CF-FC2AE4850A1B}" destId="{9A6E6ADA-CC7E-433D-A7CF-C7B27DD75DE0}" srcOrd="1" destOrd="0" parTransId="{5E55BA5A-F0EE-4331-8A99-EBA5D2896600}" sibTransId="{D3BA713A-D538-4B00-831B-BC21A37699BB}"/>
    <dgm:cxn modelId="{370269CA-0FFA-4445-B426-4AB6DA0CD5EE}" type="presOf" srcId="{1654B1FD-A791-4BC0-82CF-FC2AE4850A1B}" destId="{D0E516CE-E068-4DEC-96E1-358858EE7526}" srcOrd="0" destOrd="0" presId="urn:microsoft.com/office/officeart/2005/8/layout/hList1"/>
    <dgm:cxn modelId="{6723C219-D4BB-4622-84C8-78AE4F83E2C7}" type="presOf" srcId="{06098F38-FF66-4621-9E8B-D8145F08BDA0}" destId="{3B13CB1A-35C1-4F33-BEAF-3E46E34C844C}" srcOrd="0" destOrd="2" presId="urn:microsoft.com/office/officeart/2005/8/layout/hList1"/>
    <dgm:cxn modelId="{E860B1C0-3D7F-4E8F-A246-AF5E2A250D27}" type="presOf" srcId="{8DC78CAC-D70F-4363-AC75-4883C1BFA407}" destId="{A425E080-FF95-4503-9E3B-9BB93CF646E9}" srcOrd="0" destOrd="0" presId="urn:microsoft.com/office/officeart/2005/8/layout/hList1"/>
    <dgm:cxn modelId="{9C440551-5193-44A4-8888-F3A8B4986EA7}" type="presOf" srcId="{AB7326A2-85EA-4021-8900-3819EF8BECE2}" destId="{630D905F-98DD-4C1A-B016-3C28D17B8BFC}" srcOrd="0" destOrd="2" presId="urn:microsoft.com/office/officeart/2005/8/layout/hList1"/>
    <dgm:cxn modelId="{4D8CEAD1-856A-4337-8CE4-2CCCF3A282F0}" type="presOf" srcId="{59D1F618-1682-4812-A7E9-43E62D246086}" destId="{C065FAEC-0823-470F-ADF7-57FA250A2C1D}" srcOrd="0" destOrd="2" presId="urn:microsoft.com/office/officeart/2005/8/layout/hList1"/>
    <dgm:cxn modelId="{5DF55151-C8C3-4573-9780-9E3930E49E54}" type="presOf" srcId="{612AB5AE-FB59-4136-8D67-5D665F59EDB0}" destId="{CB7675AB-844C-4EF3-B355-C3BC77F6758F}" srcOrd="0" destOrd="0" presId="urn:microsoft.com/office/officeart/2005/8/layout/hList1"/>
    <dgm:cxn modelId="{7C0F2E82-A8F3-408E-B48E-7AB3C0C80D20}" type="presOf" srcId="{E9C0A58D-024B-4F2E-86A2-568C752CA2BE}" destId="{C1899543-8706-4951-B2B2-2570448DB93D}" srcOrd="0" destOrd="2" presId="urn:microsoft.com/office/officeart/2005/8/layout/hList1"/>
    <dgm:cxn modelId="{600A33CD-575D-404A-B994-BA4BA1705487}" srcId="{612AB5AE-FB59-4136-8D67-5D665F59EDB0}" destId="{1654B1FD-A791-4BC0-82CF-FC2AE4850A1B}" srcOrd="3" destOrd="0" parTransId="{5FE76CF2-C17C-4B80-A513-4F78B526EBF6}" sibTransId="{F1555878-FBD7-4567-AA7D-E4F9458648B0}"/>
    <dgm:cxn modelId="{75220BD2-CBF0-437C-B443-4491A27EEC01}" srcId="{1654B1FD-A791-4BC0-82CF-FC2AE4850A1B}" destId="{06098F38-FF66-4621-9E8B-D8145F08BDA0}" srcOrd="2" destOrd="0" parTransId="{74924174-E2E8-4B95-8BAA-3E2947D52EF5}" sibTransId="{30BFB3B6-6EFD-4189-9075-8C0A81205071}"/>
    <dgm:cxn modelId="{F408552C-5BC8-47D2-9C86-A50F79BDC98A}" type="presOf" srcId="{E7BD183D-9A8A-47F4-A8C6-D4532F64782E}" destId="{28273084-79CE-4F08-AFFF-855E0D605508}" srcOrd="0" destOrd="0" presId="urn:microsoft.com/office/officeart/2005/8/layout/hList1"/>
    <dgm:cxn modelId="{AA3C1B8F-76E6-4722-8DDA-552B9FE4C741}" srcId="{E7BD183D-9A8A-47F4-A8C6-D4532F64782E}" destId="{E9C0A58D-024B-4F2E-86A2-568C752CA2BE}" srcOrd="2" destOrd="0" parTransId="{1A723B95-0E23-4C55-9A21-965B9ABEF036}" sibTransId="{2EB38F67-1FF1-4595-B283-D19D0860A72B}"/>
    <dgm:cxn modelId="{A881B219-2A70-4B50-8987-D0324F73537A}" srcId="{8DC78CAC-D70F-4363-AC75-4883C1BFA407}" destId="{59D1F618-1682-4812-A7E9-43E62D246086}" srcOrd="2" destOrd="0" parTransId="{4DB5027D-D5AF-4C37-9A59-ED161EF7FAFF}" sibTransId="{A8E0A032-73C1-4E38-B1B9-0AE309A72C36}"/>
    <dgm:cxn modelId="{289843E2-2D68-4CCD-9642-4E2263BAF75A}" srcId="{612AB5AE-FB59-4136-8D67-5D665F59EDB0}" destId="{BE0AD736-FA21-41E6-8ED0-EC97D24BB45E}" srcOrd="2" destOrd="0" parTransId="{012BF9C5-45D9-49F2-91AE-6DC37DAC7783}" sibTransId="{ADD5794E-4F67-4BE7-95FB-5A2968B0879A}"/>
    <dgm:cxn modelId="{E910D891-AB41-493F-8849-F09791C879A3}" srcId="{E7BD183D-9A8A-47F4-A8C6-D4532F64782E}" destId="{06FF83AE-B40D-4404-9105-102D3A5E9462}" srcOrd="0" destOrd="0" parTransId="{4F6A917B-C9CA-4A6F-8C2D-14944562747D}" sibTransId="{5A5990C5-8E77-465B-9FE0-9F89A82B1FCD}"/>
    <dgm:cxn modelId="{31CA40B5-E124-4539-A90A-1E377A753A1D}" type="presOf" srcId="{9AF52CF8-FE0D-4BD3-802C-4B2A9A4112D4}" destId="{3B13CB1A-35C1-4F33-BEAF-3E46E34C844C}" srcOrd="0" destOrd="0" presId="urn:microsoft.com/office/officeart/2005/8/layout/hList1"/>
    <dgm:cxn modelId="{2036351B-55A1-413B-80B5-47FF5BA2E10B}" type="presOf" srcId="{5B9297E9-766B-4189-980E-DAAD4F9A5D4B}" destId="{630D905F-98DD-4C1A-B016-3C28D17B8BFC}" srcOrd="0" destOrd="1" presId="urn:microsoft.com/office/officeart/2005/8/layout/hList1"/>
    <dgm:cxn modelId="{0B66C2E0-6035-413E-8770-4DE183BF85DE}" type="presOf" srcId="{06FF83AE-B40D-4404-9105-102D3A5E9462}" destId="{C1899543-8706-4951-B2B2-2570448DB93D}" srcOrd="0" destOrd="0" presId="urn:microsoft.com/office/officeart/2005/8/layout/hList1"/>
    <dgm:cxn modelId="{606A14D0-3A79-4542-911F-78E4D2D303C6}" srcId="{BE0AD736-FA21-41E6-8ED0-EC97D24BB45E}" destId="{AB7326A2-85EA-4021-8900-3819EF8BECE2}" srcOrd="2" destOrd="0" parTransId="{E130FEC3-76C6-4518-AD12-A5C1C77630F6}" sibTransId="{9BE7E682-5944-4671-A8AB-AFF4D32DFE12}"/>
    <dgm:cxn modelId="{B9B528EA-E7B4-4A01-BF3B-C860FF1938CF}" type="presParOf" srcId="{CB7675AB-844C-4EF3-B355-C3BC77F6758F}" destId="{430F1461-7200-4D25-BE5D-7DA3B9065837}" srcOrd="0" destOrd="0" presId="urn:microsoft.com/office/officeart/2005/8/layout/hList1"/>
    <dgm:cxn modelId="{505A28EF-045E-4078-A2FC-962EE6EAE467}" type="presParOf" srcId="{430F1461-7200-4D25-BE5D-7DA3B9065837}" destId="{A425E080-FF95-4503-9E3B-9BB93CF646E9}" srcOrd="0" destOrd="0" presId="urn:microsoft.com/office/officeart/2005/8/layout/hList1"/>
    <dgm:cxn modelId="{D0C0D376-4F6E-487E-B10D-12C72E63F8A9}" type="presParOf" srcId="{430F1461-7200-4D25-BE5D-7DA3B9065837}" destId="{C065FAEC-0823-470F-ADF7-57FA250A2C1D}" srcOrd="1" destOrd="0" presId="urn:microsoft.com/office/officeart/2005/8/layout/hList1"/>
    <dgm:cxn modelId="{4F49E95A-DDC3-4C35-A2C0-8CFBC141BBA7}" type="presParOf" srcId="{CB7675AB-844C-4EF3-B355-C3BC77F6758F}" destId="{EEBE654B-EDA8-4369-800F-A1EAB8C2D451}" srcOrd="1" destOrd="0" presId="urn:microsoft.com/office/officeart/2005/8/layout/hList1"/>
    <dgm:cxn modelId="{01CF8FF9-17F0-4AFF-A667-FD5CC016EAE9}" type="presParOf" srcId="{CB7675AB-844C-4EF3-B355-C3BC77F6758F}" destId="{F349F4E4-7C65-435B-9B40-F930A2FE2EA8}" srcOrd="2" destOrd="0" presId="urn:microsoft.com/office/officeart/2005/8/layout/hList1"/>
    <dgm:cxn modelId="{01179678-3693-45C0-886B-131F414DAC7A}" type="presParOf" srcId="{F349F4E4-7C65-435B-9B40-F930A2FE2EA8}" destId="{28273084-79CE-4F08-AFFF-855E0D605508}" srcOrd="0" destOrd="0" presId="urn:microsoft.com/office/officeart/2005/8/layout/hList1"/>
    <dgm:cxn modelId="{A2D4B16D-B32C-45B8-829B-0E5BC6C05B02}" type="presParOf" srcId="{F349F4E4-7C65-435B-9B40-F930A2FE2EA8}" destId="{C1899543-8706-4951-B2B2-2570448DB93D}" srcOrd="1" destOrd="0" presId="urn:microsoft.com/office/officeart/2005/8/layout/hList1"/>
    <dgm:cxn modelId="{1CC57B73-9CA5-406A-8E64-89A95C6532C3}" type="presParOf" srcId="{CB7675AB-844C-4EF3-B355-C3BC77F6758F}" destId="{946F8EB2-1F7C-4F98-A3D6-EA041EFCBB96}" srcOrd="3" destOrd="0" presId="urn:microsoft.com/office/officeart/2005/8/layout/hList1"/>
    <dgm:cxn modelId="{066999DD-9427-43AA-B532-7D84798408D6}" type="presParOf" srcId="{CB7675AB-844C-4EF3-B355-C3BC77F6758F}" destId="{AA760417-8A0C-4043-AD7C-8AF3AA791269}" srcOrd="4" destOrd="0" presId="urn:microsoft.com/office/officeart/2005/8/layout/hList1"/>
    <dgm:cxn modelId="{E8DEDA02-A08D-4ECF-847A-06EF5424C42C}" type="presParOf" srcId="{AA760417-8A0C-4043-AD7C-8AF3AA791269}" destId="{5045AAA9-B437-425B-A846-06E3799153C3}" srcOrd="0" destOrd="0" presId="urn:microsoft.com/office/officeart/2005/8/layout/hList1"/>
    <dgm:cxn modelId="{9592BAF6-507F-4413-93F4-7638F21199D8}" type="presParOf" srcId="{AA760417-8A0C-4043-AD7C-8AF3AA791269}" destId="{630D905F-98DD-4C1A-B016-3C28D17B8BFC}" srcOrd="1" destOrd="0" presId="urn:microsoft.com/office/officeart/2005/8/layout/hList1"/>
    <dgm:cxn modelId="{39E0769B-6836-4D8E-938D-651AA61BBA69}" type="presParOf" srcId="{CB7675AB-844C-4EF3-B355-C3BC77F6758F}" destId="{CE735DB3-B1BC-4D88-9456-EEF48C6E564A}" srcOrd="5" destOrd="0" presId="urn:microsoft.com/office/officeart/2005/8/layout/hList1"/>
    <dgm:cxn modelId="{E8B81A41-A3E2-4E64-8FBE-F79F492AFB23}" type="presParOf" srcId="{CB7675AB-844C-4EF3-B355-C3BC77F6758F}" destId="{A1062B06-A62A-4865-B679-7F8AF92E3CB2}" srcOrd="6" destOrd="0" presId="urn:microsoft.com/office/officeart/2005/8/layout/hList1"/>
    <dgm:cxn modelId="{86E68406-9A83-417B-8FFA-0D56D6568DA2}" type="presParOf" srcId="{A1062B06-A62A-4865-B679-7F8AF92E3CB2}" destId="{D0E516CE-E068-4DEC-96E1-358858EE7526}" srcOrd="0" destOrd="0" presId="urn:microsoft.com/office/officeart/2005/8/layout/hList1"/>
    <dgm:cxn modelId="{B1FE3B3E-2B5C-412C-AEBD-E5E4448FC697}" type="presParOf" srcId="{A1062B06-A62A-4865-B679-7F8AF92E3CB2}" destId="{3B13CB1A-35C1-4F33-BEAF-3E46E34C84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2AB5AE-FB59-4136-8D67-5D665F59ED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DC78CAC-D70F-4363-AC75-4883C1BFA407}">
      <dgm:prSet phldrT="[Text]"/>
      <dgm:spPr/>
      <dgm:t>
        <a:bodyPr/>
        <a:lstStyle/>
        <a:p>
          <a:r>
            <a:rPr lang="en-US" dirty="0" smtClean="0"/>
            <a:t>Monkey 1 </a:t>
          </a:r>
          <a:r>
            <a:rPr lang="en-US" dirty="0" err="1" smtClean="0"/>
            <a:t>Trt</a:t>
          </a:r>
          <a:endParaRPr lang="en-US" dirty="0"/>
        </a:p>
      </dgm:t>
    </dgm:pt>
    <dgm:pt modelId="{20E5165F-37E9-4FD3-A311-CA6BC45BFC22}" type="parTrans" cxnId="{A52FBD86-4934-4FB6-A675-87EE8B3B8A9A}">
      <dgm:prSet/>
      <dgm:spPr/>
      <dgm:t>
        <a:bodyPr/>
        <a:lstStyle/>
        <a:p>
          <a:endParaRPr lang="en-US"/>
        </a:p>
      </dgm:t>
    </dgm:pt>
    <dgm:pt modelId="{56F1B1AA-E7E3-4F6C-8902-763C2911B47B}" type="sibTrans" cxnId="{A52FBD86-4934-4FB6-A675-87EE8B3B8A9A}">
      <dgm:prSet/>
      <dgm:spPr/>
      <dgm:t>
        <a:bodyPr/>
        <a:lstStyle/>
        <a:p>
          <a:endParaRPr lang="en-US"/>
        </a:p>
      </dgm:t>
    </dgm:pt>
    <dgm:pt modelId="{7AA08270-AE3F-44DB-9E2F-07992D5EA0E5}">
      <dgm:prSet phldrT="[Text]"/>
      <dgm:spPr/>
      <dgm:t>
        <a:bodyPr/>
        <a:lstStyle/>
        <a:p>
          <a:r>
            <a:rPr lang="en-US" dirty="0" smtClean="0"/>
            <a:t>W2</a:t>
          </a:r>
          <a:endParaRPr lang="en-US" dirty="0"/>
        </a:p>
      </dgm:t>
    </dgm:pt>
    <dgm:pt modelId="{6026EB95-BB20-4354-9F7A-6CA8A61C5192}" type="parTrans" cxnId="{CE4BD45D-5A2C-4DD7-A385-D5AB74B312BB}">
      <dgm:prSet/>
      <dgm:spPr/>
      <dgm:t>
        <a:bodyPr/>
        <a:lstStyle/>
        <a:p>
          <a:endParaRPr lang="en-US"/>
        </a:p>
      </dgm:t>
    </dgm:pt>
    <dgm:pt modelId="{C495EC75-9D3E-44BF-891F-51683BAC0CC9}" type="sibTrans" cxnId="{CE4BD45D-5A2C-4DD7-A385-D5AB74B312BB}">
      <dgm:prSet/>
      <dgm:spPr/>
      <dgm:t>
        <a:bodyPr/>
        <a:lstStyle/>
        <a:p>
          <a:endParaRPr lang="en-US"/>
        </a:p>
      </dgm:t>
    </dgm:pt>
    <dgm:pt modelId="{FD953053-64AC-420F-B729-46A29339BEC1}">
      <dgm:prSet phldrT="[Text]"/>
      <dgm:spPr/>
      <dgm:t>
        <a:bodyPr/>
        <a:lstStyle/>
        <a:p>
          <a:r>
            <a:rPr lang="en-US" dirty="0" smtClean="0"/>
            <a:t>W4</a:t>
          </a:r>
          <a:endParaRPr lang="en-US" dirty="0"/>
        </a:p>
      </dgm:t>
    </dgm:pt>
    <dgm:pt modelId="{2E8074E2-CC43-457B-B605-A401869EC47F}" type="parTrans" cxnId="{1192AF07-AC99-40BD-A1F4-24FB078F5897}">
      <dgm:prSet/>
      <dgm:spPr/>
      <dgm:t>
        <a:bodyPr/>
        <a:lstStyle/>
        <a:p>
          <a:endParaRPr lang="en-US"/>
        </a:p>
      </dgm:t>
    </dgm:pt>
    <dgm:pt modelId="{938EA2C0-583F-40CA-B086-2DB075F08ADC}" type="sibTrans" cxnId="{1192AF07-AC99-40BD-A1F4-24FB078F5897}">
      <dgm:prSet/>
      <dgm:spPr/>
      <dgm:t>
        <a:bodyPr/>
        <a:lstStyle/>
        <a:p>
          <a:endParaRPr lang="en-US"/>
        </a:p>
      </dgm:t>
    </dgm:pt>
    <dgm:pt modelId="{E7BD183D-9A8A-47F4-A8C6-D4532F64782E}">
      <dgm:prSet phldrT="[Text]"/>
      <dgm:spPr/>
      <dgm:t>
        <a:bodyPr/>
        <a:lstStyle/>
        <a:p>
          <a:r>
            <a:rPr lang="en-US" dirty="0" smtClean="0"/>
            <a:t>Monkey 2 Control</a:t>
          </a:r>
          <a:endParaRPr lang="en-US" dirty="0"/>
        </a:p>
      </dgm:t>
    </dgm:pt>
    <dgm:pt modelId="{8ED8FDD0-938F-4A6A-84AE-39FCBE0FF5C6}" type="parTrans" cxnId="{01033D9D-203F-4699-AE00-C465CBBD331B}">
      <dgm:prSet/>
      <dgm:spPr/>
      <dgm:t>
        <a:bodyPr/>
        <a:lstStyle/>
        <a:p>
          <a:endParaRPr lang="en-US"/>
        </a:p>
      </dgm:t>
    </dgm:pt>
    <dgm:pt modelId="{E89BEE09-F09A-48F7-8DF9-4D94E60A21B1}" type="sibTrans" cxnId="{01033D9D-203F-4699-AE00-C465CBBD331B}">
      <dgm:prSet/>
      <dgm:spPr/>
      <dgm:t>
        <a:bodyPr/>
        <a:lstStyle/>
        <a:p>
          <a:endParaRPr lang="en-US"/>
        </a:p>
      </dgm:t>
    </dgm:pt>
    <dgm:pt modelId="{06FF83AE-B40D-4404-9105-102D3A5E9462}">
      <dgm:prSet phldrT="[Text]"/>
      <dgm:spPr/>
      <dgm:t>
        <a:bodyPr/>
        <a:lstStyle/>
        <a:p>
          <a:r>
            <a:rPr lang="en-US" dirty="0" smtClean="0"/>
            <a:t>W2</a:t>
          </a:r>
          <a:endParaRPr lang="en-US" dirty="0"/>
        </a:p>
      </dgm:t>
    </dgm:pt>
    <dgm:pt modelId="{4F6A917B-C9CA-4A6F-8C2D-14944562747D}" type="parTrans" cxnId="{E910D891-AB41-493F-8849-F09791C879A3}">
      <dgm:prSet/>
      <dgm:spPr/>
      <dgm:t>
        <a:bodyPr/>
        <a:lstStyle/>
        <a:p>
          <a:endParaRPr lang="en-US"/>
        </a:p>
      </dgm:t>
    </dgm:pt>
    <dgm:pt modelId="{5A5990C5-8E77-465B-9FE0-9F89A82B1FCD}" type="sibTrans" cxnId="{E910D891-AB41-493F-8849-F09791C879A3}">
      <dgm:prSet/>
      <dgm:spPr/>
      <dgm:t>
        <a:bodyPr/>
        <a:lstStyle/>
        <a:p>
          <a:endParaRPr lang="en-US"/>
        </a:p>
      </dgm:t>
    </dgm:pt>
    <dgm:pt modelId="{BE0AD736-FA21-41E6-8ED0-EC97D24BB45E}">
      <dgm:prSet phldrT="[Text]"/>
      <dgm:spPr/>
      <dgm:t>
        <a:bodyPr/>
        <a:lstStyle/>
        <a:p>
          <a:r>
            <a:rPr lang="en-US" dirty="0" smtClean="0"/>
            <a:t>Monkey 3 Control</a:t>
          </a:r>
          <a:endParaRPr lang="en-US" dirty="0"/>
        </a:p>
      </dgm:t>
    </dgm:pt>
    <dgm:pt modelId="{012BF9C5-45D9-49F2-91AE-6DC37DAC7783}" type="parTrans" cxnId="{289843E2-2D68-4CCD-9642-4E2263BAF75A}">
      <dgm:prSet/>
      <dgm:spPr/>
      <dgm:t>
        <a:bodyPr/>
        <a:lstStyle/>
        <a:p>
          <a:endParaRPr lang="en-US"/>
        </a:p>
      </dgm:t>
    </dgm:pt>
    <dgm:pt modelId="{ADD5794E-4F67-4BE7-95FB-5A2968B0879A}" type="sibTrans" cxnId="{289843E2-2D68-4CCD-9642-4E2263BAF75A}">
      <dgm:prSet/>
      <dgm:spPr/>
      <dgm:t>
        <a:bodyPr/>
        <a:lstStyle/>
        <a:p>
          <a:endParaRPr lang="en-US"/>
        </a:p>
      </dgm:t>
    </dgm:pt>
    <dgm:pt modelId="{03D35E9C-28C6-4600-BE79-85B63DFEE28F}">
      <dgm:prSet phldrT="[Text]"/>
      <dgm:spPr/>
      <dgm:t>
        <a:bodyPr/>
        <a:lstStyle/>
        <a:p>
          <a:r>
            <a:rPr lang="en-US" dirty="0" smtClean="0"/>
            <a:t>W2</a:t>
          </a:r>
          <a:endParaRPr lang="en-US" dirty="0"/>
        </a:p>
      </dgm:t>
    </dgm:pt>
    <dgm:pt modelId="{289D78CC-238D-4EB8-B619-3D217B0B7E7E}" type="parTrans" cxnId="{960B701D-59F9-410E-A935-2443544261DF}">
      <dgm:prSet/>
      <dgm:spPr/>
      <dgm:t>
        <a:bodyPr/>
        <a:lstStyle/>
        <a:p>
          <a:endParaRPr lang="en-US"/>
        </a:p>
      </dgm:t>
    </dgm:pt>
    <dgm:pt modelId="{48AA9861-F2BB-4410-B929-9D463C8F7DCF}" type="sibTrans" cxnId="{960B701D-59F9-410E-A935-2443544261DF}">
      <dgm:prSet/>
      <dgm:spPr/>
      <dgm:t>
        <a:bodyPr/>
        <a:lstStyle/>
        <a:p>
          <a:endParaRPr lang="en-US"/>
        </a:p>
      </dgm:t>
    </dgm:pt>
    <dgm:pt modelId="{1654B1FD-A791-4BC0-82CF-FC2AE4850A1B}">
      <dgm:prSet phldrT="[Text]"/>
      <dgm:spPr/>
      <dgm:t>
        <a:bodyPr/>
        <a:lstStyle/>
        <a:p>
          <a:r>
            <a:rPr lang="en-US" dirty="0" smtClean="0"/>
            <a:t>Monkey 4 </a:t>
          </a:r>
          <a:r>
            <a:rPr lang="en-US" dirty="0" err="1" smtClean="0"/>
            <a:t>Trt</a:t>
          </a:r>
          <a:endParaRPr lang="en-US" dirty="0"/>
        </a:p>
      </dgm:t>
    </dgm:pt>
    <dgm:pt modelId="{5FE76CF2-C17C-4B80-A513-4F78B526EBF6}" type="parTrans" cxnId="{600A33CD-575D-404A-B994-BA4BA1705487}">
      <dgm:prSet/>
      <dgm:spPr/>
      <dgm:t>
        <a:bodyPr/>
        <a:lstStyle/>
        <a:p>
          <a:endParaRPr lang="en-US"/>
        </a:p>
      </dgm:t>
    </dgm:pt>
    <dgm:pt modelId="{F1555878-FBD7-4567-AA7D-E4F9458648B0}" type="sibTrans" cxnId="{600A33CD-575D-404A-B994-BA4BA1705487}">
      <dgm:prSet/>
      <dgm:spPr/>
      <dgm:t>
        <a:bodyPr/>
        <a:lstStyle/>
        <a:p>
          <a:endParaRPr lang="en-US"/>
        </a:p>
      </dgm:t>
    </dgm:pt>
    <dgm:pt modelId="{59D1F618-1682-4812-A7E9-43E62D246086}">
      <dgm:prSet phldrT="[Text]"/>
      <dgm:spPr/>
      <dgm:t>
        <a:bodyPr/>
        <a:lstStyle/>
        <a:p>
          <a:r>
            <a:rPr lang="en-US" dirty="0" smtClean="0"/>
            <a:t>W8</a:t>
          </a:r>
          <a:endParaRPr lang="en-US" dirty="0"/>
        </a:p>
      </dgm:t>
    </dgm:pt>
    <dgm:pt modelId="{4DB5027D-D5AF-4C37-9A59-ED161EF7FAFF}" type="parTrans" cxnId="{A881B219-2A70-4B50-8987-D0324F73537A}">
      <dgm:prSet/>
      <dgm:spPr/>
      <dgm:t>
        <a:bodyPr/>
        <a:lstStyle/>
        <a:p>
          <a:endParaRPr lang="en-US"/>
        </a:p>
      </dgm:t>
    </dgm:pt>
    <dgm:pt modelId="{A8E0A032-73C1-4E38-B1B9-0AE309A72C36}" type="sibTrans" cxnId="{A881B219-2A70-4B50-8987-D0324F73537A}">
      <dgm:prSet/>
      <dgm:spPr/>
      <dgm:t>
        <a:bodyPr/>
        <a:lstStyle/>
        <a:p>
          <a:endParaRPr lang="en-US"/>
        </a:p>
      </dgm:t>
    </dgm:pt>
    <dgm:pt modelId="{9AF52CF8-FE0D-4BD3-802C-4B2A9A4112D4}">
      <dgm:prSet/>
      <dgm:spPr/>
      <dgm:t>
        <a:bodyPr/>
        <a:lstStyle/>
        <a:p>
          <a:r>
            <a:rPr lang="en-US" dirty="0" smtClean="0"/>
            <a:t>W2</a:t>
          </a:r>
          <a:endParaRPr lang="en-US" dirty="0"/>
        </a:p>
      </dgm:t>
    </dgm:pt>
    <dgm:pt modelId="{F850128F-739A-434F-A8C0-D2526750BCA5}" type="parTrans" cxnId="{5A7AF055-A316-4B0E-8553-125BED58A741}">
      <dgm:prSet/>
      <dgm:spPr/>
      <dgm:t>
        <a:bodyPr/>
        <a:lstStyle/>
        <a:p>
          <a:endParaRPr lang="en-US"/>
        </a:p>
      </dgm:t>
    </dgm:pt>
    <dgm:pt modelId="{2FABCD3D-F916-4C8F-8513-6366D10C297E}" type="sibTrans" cxnId="{5A7AF055-A316-4B0E-8553-125BED58A741}">
      <dgm:prSet/>
      <dgm:spPr/>
      <dgm:t>
        <a:bodyPr/>
        <a:lstStyle/>
        <a:p>
          <a:endParaRPr lang="en-US"/>
        </a:p>
      </dgm:t>
    </dgm:pt>
    <dgm:pt modelId="{89B0EB8E-EF38-4259-8BAD-6835A861DC05}">
      <dgm:prSet phldrT="[Text]"/>
      <dgm:spPr/>
      <dgm:t>
        <a:bodyPr/>
        <a:lstStyle/>
        <a:p>
          <a:r>
            <a:rPr lang="en-US" dirty="0" smtClean="0"/>
            <a:t>W12</a:t>
          </a:r>
          <a:endParaRPr lang="en-US" dirty="0"/>
        </a:p>
      </dgm:t>
    </dgm:pt>
    <dgm:pt modelId="{F7175001-D317-46D4-AD69-E914CC136D6C}" type="parTrans" cxnId="{25AB28D4-8DFE-42FE-A08E-44DC3D18BBFB}">
      <dgm:prSet/>
      <dgm:spPr/>
      <dgm:t>
        <a:bodyPr/>
        <a:lstStyle/>
        <a:p>
          <a:endParaRPr lang="en-US"/>
        </a:p>
      </dgm:t>
    </dgm:pt>
    <dgm:pt modelId="{523B5F4D-E425-43A9-A864-0E7210620521}" type="sibTrans" cxnId="{25AB28D4-8DFE-42FE-A08E-44DC3D18BBFB}">
      <dgm:prSet/>
      <dgm:spPr/>
      <dgm:t>
        <a:bodyPr/>
        <a:lstStyle/>
        <a:p>
          <a:endParaRPr lang="en-US"/>
        </a:p>
      </dgm:t>
    </dgm:pt>
    <dgm:pt modelId="{9FF17ED1-E572-4A07-B967-5D0C41F5B569}">
      <dgm:prSet phldrT="[Text]"/>
      <dgm:spPr/>
      <dgm:t>
        <a:bodyPr/>
        <a:lstStyle/>
        <a:p>
          <a:r>
            <a:rPr lang="en-US" dirty="0" smtClean="0"/>
            <a:t>W16</a:t>
          </a:r>
          <a:endParaRPr lang="en-US" dirty="0"/>
        </a:p>
      </dgm:t>
    </dgm:pt>
    <dgm:pt modelId="{9CE3441A-B8DC-4E0D-B633-A7930F2D6AB6}" type="parTrans" cxnId="{47D620CD-753F-4C66-9D60-8AEE89159E3C}">
      <dgm:prSet/>
      <dgm:spPr/>
      <dgm:t>
        <a:bodyPr/>
        <a:lstStyle/>
        <a:p>
          <a:endParaRPr lang="en-US"/>
        </a:p>
      </dgm:t>
    </dgm:pt>
    <dgm:pt modelId="{8F1C7C07-CCFF-4994-ADED-C59F2EAD36B5}" type="sibTrans" cxnId="{47D620CD-753F-4C66-9D60-8AEE89159E3C}">
      <dgm:prSet/>
      <dgm:spPr/>
      <dgm:t>
        <a:bodyPr/>
        <a:lstStyle/>
        <a:p>
          <a:endParaRPr lang="en-US"/>
        </a:p>
      </dgm:t>
    </dgm:pt>
    <dgm:pt modelId="{AE043F25-DBC2-4A98-BDFF-63810B227D00}">
      <dgm:prSet/>
      <dgm:spPr/>
      <dgm:t>
        <a:bodyPr/>
        <a:lstStyle/>
        <a:p>
          <a:r>
            <a:rPr lang="en-US" smtClean="0"/>
            <a:t>W4</a:t>
          </a:r>
          <a:endParaRPr lang="en-US" dirty="0"/>
        </a:p>
      </dgm:t>
    </dgm:pt>
    <dgm:pt modelId="{5276A102-37E2-4042-A9D7-23B33A26BF65}" type="parTrans" cxnId="{CF57AE4E-7BF5-4C79-A2BC-FCD3A9F6DC27}">
      <dgm:prSet/>
      <dgm:spPr/>
      <dgm:t>
        <a:bodyPr/>
        <a:lstStyle/>
        <a:p>
          <a:endParaRPr lang="en-US"/>
        </a:p>
      </dgm:t>
    </dgm:pt>
    <dgm:pt modelId="{A7C95E11-B575-46A5-A34F-A9B07B6D3088}" type="sibTrans" cxnId="{CF57AE4E-7BF5-4C79-A2BC-FCD3A9F6DC27}">
      <dgm:prSet/>
      <dgm:spPr/>
      <dgm:t>
        <a:bodyPr/>
        <a:lstStyle/>
        <a:p>
          <a:endParaRPr lang="en-US"/>
        </a:p>
      </dgm:t>
    </dgm:pt>
    <dgm:pt modelId="{DA189F22-0202-4C15-A238-679C1E5176AA}">
      <dgm:prSet/>
      <dgm:spPr/>
      <dgm:t>
        <a:bodyPr/>
        <a:lstStyle/>
        <a:p>
          <a:r>
            <a:rPr lang="en-US" smtClean="0"/>
            <a:t>W8</a:t>
          </a:r>
          <a:endParaRPr lang="en-US" dirty="0"/>
        </a:p>
      </dgm:t>
    </dgm:pt>
    <dgm:pt modelId="{5611E7B2-DDEE-4214-A65B-C6EE0352F567}" type="parTrans" cxnId="{73CF12BB-3148-4A8A-8875-03187A87B116}">
      <dgm:prSet/>
      <dgm:spPr/>
      <dgm:t>
        <a:bodyPr/>
        <a:lstStyle/>
        <a:p>
          <a:endParaRPr lang="en-US"/>
        </a:p>
      </dgm:t>
    </dgm:pt>
    <dgm:pt modelId="{E61595E1-C0E6-4609-BA99-369C7F2F261E}" type="sibTrans" cxnId="{73CF12BB-3148-4A8A-8875-03187A87B116}">
      <dgm:prSet/>
      <dgm:spPr/>
      <dgm:t>
        <a:bodyPr/>
        <a:lstStyle/>
        <a:p>
          <a:endParaRPr lang="en-US"/>
        </a:p>
      </dgm:t>
    </dgm:pt>
    <dgm:pt modelId="{38C24CB8-673F-471A-84D1-ED8F43DD2230}">
      <dgm:prSet/>
      <dgm:spPr/>
      <dgm:t>
        <a:bodyPr/>
        <a:lstStyle/>
        <a:p>
          <a:r>
            <a:rPr lang="en-US" smtClean="0"/>
            <a:t>W12</a:t>
          </a:r>
          <a:endParaRPr lang="en-US" dirty="0"/>
        </a:p>
      </dgm:t>
    </dgm:pt>
    <dgm:pt modelId="{A5D15E1D-3B0A-4DE2-88DD-8B4AAC0098A0}" type="parTrans" cxnId="{EF3E0337-19ED-45FB-923C-4A998D57045A}">
      <dgm:prSet/>
      <dgm:spPr/>
      <dgm:t>
        <a:bodyPr/>
        <a:lstStyle/>
        <a:p>
          <a:endParaRPr lang="en-US"/>
        </a:p>
      </dgm:t>
    </dgm:pt>
    <dgm:pt modelId="{ED3CEE8E-B86E-482F-A6CD-C016DCCEEA67}" type="sibTrans" cxnId="{EF3E0337-19ED-45FB-923C-4A998D57045A}">
      <dgm:prSet/>
      <dgm:spPr/>
      <dgm:t>
        <a:bodyPr/>
        <a:lstStyle/>
        <a:p>
          <a:endParaRPr lang="en-US"/>
        </a:p>
      </dgm:t>
    </dgm:pt>
    <dgm:pt modelId="{0BE553F9-25CD-4477-B048-4832C8890B7A}">
      <dgm:prSet/>
      <dgm:spPr/>
      <dgm:t>
        <a:bodyPr/>
        <a:lstStyle/>
        <a:p>
          <a:r>
            <a:rPr lang="en-US" dirty="0" smtClean="0"/>
            <a:t>W16</a:t>
          </a:r>
          <a:endParaRPr lang="en-US" dirty="0"/>
        </a:p>
      </dgm:t>
    </dgm:pt>
    <dgm:pt modelId="{0C10C0C8-C4EF-4D93-801F-9E16D982ACCF}" type="parTrans" cxnId="{BEA989ED-F94B-46F4-9722-7690F00E630C}">
      <dgm:prSet/>
      <dgm:spPr/>
      <dgm:t>
        <a:bodyPr/>
        <a:lstStyle/>
        <a:p>
          <a:endParaRPr lang="en-US"/>
        </a:p>
      </dgm:t>
    </dgm:pt>
    <dgm:pt modelId="{CB117201-71A0-4F17-A65E-F79BA957F06D}" type="sibTrans" cxnId="{BEA989ED-F94B-46F4-9722-7690F00E630C}">
      <dgm:prSet/>
      <dgm:spPr/>
      <dgm:t>
        <a:bodyPr/>
        <a:lstStyle/>
        <a:p>
          <a:endParaRPr lang="en-US"/>
        </a:p>
      </dgm:t>
    </dgm:pt>
    <dgm:pt modelId="{7F5E44A3-B2CB-48E2-8D21-5A3E576D8E4B}">
      <dgm:prSet/>
      <dgm:spPr/>
      <dgm:t>
        <a:bodyPr/>
        <a:lstStyle/>
        <a:p>
          <a:r>
            <a:rPr lang="en-US" smtClean="0"/>
            <a:t>W4</a:t>
          </a:r>
          <a:endParaRPr lang="en-US" dirty="0"/>
        </a:p>
      </dgm:t>
    </dgm:pt>
    <dgm:pt modelId="{9C31C644-782D-462F-982A-3BF0ADC9942A}" type="parTrans" cxnId="{E7ED9797-CDB2-4C67-AC5C-D166066BF022}">
      <dgm:prSet/>
      <dgm:spPr/>
      <dgm:t>
        <a:bodyPr/>
        <a:lstStyle/>
        <a:p>
          <a:endParaRPr lang="en-US"/>
        </a:p>
      </dgm:t>
    </dgm:pt>
    <dgm:pt modelId="{62160C52-AB32-491D-B9FD-3C6051989777}" type="sibTrans" cxnId="{E7ED9797-CDB2-4C67-AC5C-D166066BF022}">
      <dgm:prSet/>
      <dgm:spPr/>
      <dgm:t>
        <a:bodyPr/>
        <a:lstStyle/>
        <a:p>
          <a:endParaRPr lang="en-US"/>
        </a:p>
      </dgm:t>
    </dgm:pt>
    <dgm:pt modelId="{5DCDD8F6-B49E-4E4F-963B-2E837497C71A}">
      <dgm:prSet/>
      <dgm:spPr/>
      <dgm:t>
        <a:bodyPr/>
        <a:lstStyle/>
        <a:p>
          <a:r>
            <a:rPr lang="en-US" smtClean="0"/>
            <a:t>W8</a:t>
          </a:r>
          <a:endParaRPr lang="en-US" dirty="0"/>
        </a:p>
      </dgm:t>
    </dgm:pt>
    <dgm:pt modelId="{87434702-9180-40AC-8AF3-4B6E525BDED9}" type="parTrans" cxnId="{F2FB2F0A-3BD0-4E51-ABD1-FA9E473E96B5}">
      <dgm:prSet/>
      <dgm:spPr/>
      <dgm:t>
        <a:bodyPr/>
        <a:lstStyle/>
        <a:p>
          <a:endParaRPr lang="en-US"/>
        </a:p>
      </dgm:t>
    </dgm:pt>
    <dgm:pt modelId="{337FCB02-C4C0-44FB-A90B-3479BBAE5994}" type="sibTrans" cxnId="{F2FB2F0A-3BD0-4E51-ABD1-FA9E473E96B5}">
      <dgm:prSet/>
      <dgm:spPr/>
      <dgm:t>
        <a:bodyPr/>
        <a:lstStyle/>
        <a:p>
          <a:endParaRPr lang="en-US"/>
        </a:p>
      </dgm:t>
    </dgm:pt>
    <dgm:pt modelId="{B0A98D43-81D9-4B06-A02C-6AA535A10B21}">
      <dgm:prSet/>
      <dgm:spPr/>
      <dgm:t>
        <a:bodyPr/>
        <a:lstStyle/>
        <a:p>
          <a:r>
            <a:rPr lang="en-US" smtClean="0"/>
            <a:t>W12</a:t>
          </a:r>
          <a:endParaRPr lang="en-US" dirty="0"/>
        </a:p>
      </dgm:t>
    </dgm:pt>
    <dgm:pt modelId="{62F6DE0D-0F40-45E6-A4AB-4C49DFF8578C}" type="parTrans" cxnId="{1BB8F0F7-089B-4D2B-B961-04C17B6481B7}">
      <dgm:prSet/>
      <dgm:spPr/>
      <dgm:t>
        <a:bodyPr/>
        <a:lstStyle/>
        <a:p>
          <a:endParaRPr lang="en-US"/>
        </a:p>
      </dgm:t>
    </dgm:pt>
    <dgm:pt modelId="{2971ED7D-6137-421E-AC87-56E489801101}" type="sibTrans" cxnId="{1BB8F0F7-089B-4D2B-B961-04C17B6481B7}">
      <dgm:prSet/>
      <dgm:spPr/>
      <dgm:t>
        <a:bodyPr/>
        <a:lstStyle/>
        <a:p>
          <a:endParaRPr lang="en-US"/>
        </a:p>
      </dgm:t>
    </dgm:pt>
    <dgm:pt modelId="{1F279243-C860-4310-BD83-14F1838D4B10}">
      <dgm:prSet/>
      <dgm:spPr/>
      <dgm:t>
        <a:bodyPr/>
        <a:lstStyle/>
        <a:p>
          <a:r>
            <a:rPr lang="en-US" dirty="0" smtClean="0"/>
            <a:t>W16</a:t>
          </a:r>
          <a:endParaRPr lang="en-US" dirty="0"/>
        </a:p>
      </dgm:t>
    </dgm:pt>
    <dgm:pt modelId="{0DAE98C8-77B3-4041-B7E3-02E439A6BDE0}" type="parTrans" cxnId="{8074534C-F571-46AF-9F83-1355CEDC8D12}">
      <dgm:prSet/>
      <dgm:spPr/>
      <dgm:t>
        <a:bodyPr/>
        <a:lstStyle/>
        <a:p>
          <a:endParaRPr lang="en-US"/>
        </a:p>
      </dgm:t>
    </dgm:pt>
    <dgm:pt modelId="{45E0619A-68B7-4A18-8D9A-1E6DC7336CB5}" type="sibTrans" cxnId="{8074534C-F571-46AF-9F83-1355CEDC8D12}">
      <dgm:prSet/>
      <dgm:spPr/>
      <dgm:t>
        <a:bodyPr/>
        <a:lstStyle/>
        <a:p>
          <a:endParaRPr lang="en-US"/>
        </a:p>
      </dgm:t>
    </dgm:pt>
    <dgm:pt modelId="{A2E5338E-82F6-41EE-A475-9A659ED5908B}">
      <dgm:prSet/>
      <dgm:spPr/>
      <dgm:t>
        <a:bodyPr/>
        <a:lstStyle/>
        <a:p>
          <a:r>
            <a:rPr lang="en-US" smtClean="0"/>
            <a:t>W4</a:t>
          </a:r>
          <a:endParaRPr lang="en-US" dirty="0"/>
        </a:p>
      </dgm:t>
    </dgm:pt>
    <dgm:pt modelId="{F40A0662-56B7-4FC8-BC8C-847D529E8E42}" type="parTrans" cxnId="{3E03ACD6-ED13-4543-A141-D8CB4FA195C0}">
      <dgm:prSet/>
      <dgm:spPr/>
      <dgm:t>
        <a:bodyPr/>
        <a:lstStyle/>
        <a:p>
          <a:endParaRPr lang="en-US"/>
        </a:p>
      </dgm:t>
    </dgm:pt>
    <dgm:pt modelId="{445FAFA2-AA3D-41C2-859A-5E43A5D32C80}" type="sibTrans" cxnId="{3E03ACD6-ED13-4543-A141-D8CB4FA195C0}">
      <dgm:prSet/>
      <dgm:spPr/>
      <dgm:t>
        <a:bodyPr/>
        <a:lstStyle/>
        <a:p>
          <a:endParaRPr lang="en-US"/>
        </a:p>
      </dgm:t>
    </dgm:pt>
    <dgm:pt modelId="{C1F1D57D-DEE9-45D0-BCCD-4A3E24B0BDF5}">
      <dgm:prSet/>
      <dgm:spPr/>
      <dgm:t>
        <a:bodyPr/>
        <a:lstStyle/>
        <a:p>
          <a:r>
            <a:rPr lang="en-US" smtClean="0"/>
            <a:t>W8</a:t>
          </a:r>
          <a:endParaRPr lang="en-US" dirty="0"/>
        </a:p>
      </dgm:t>
    </dgm:pt>
    <dgm:pt modelId="{D8B75A2A-4827-42AE-BBD4-6FB3402D956D}" type="parTrans" cxnId="{1E179CC9-9A76-4C6C-A9B1-5FBA44C204CB}">
      <dgm:prSet/>
      <dgm:spPr/>
      <dgm:t>
        <a:bodyPr/>
        <a:lstStyle/>
        <a:p>
          <a:endParaRPr lang="en-US"/>
        </a:p>
      </dgm:t>
    </dgm:pt>
    <dgm:pt modelId="{929645BE-2ECE-4361-A497-C32A2D871CC9}" type="sibTrans" cxnId="{1E179CC9-9A76-4C6C-A9B1-5FBA44C204CB}">
      <dgm:prSet/>
      <dgm:spPr/>
      <dgm:t>
        <a:bodyPr/>
        <a:lstStyle/>
        <a:p>
          <a:endParaRPr lang="en-US"/>
        </a:p>
      </dgm:t>
    </dgm:pt>
    <dgm:pt modelId="{C2C5713C-0AB5-4029-8E35-2637AAC87A30}">
      <dgm:prSet/>
      <dgm:spPr/>
      <dgm:t>
        <a:bodyPr/>
        <a:lstStyle/>
        <a:p>
          <a:r>
            <a:rPr lang="en-US" smtClean="0"/>
            <a:t>W12</a:t>
          </a:r>
          <a:endParaRPr lang="en-US" dirty="0"/>
        </a:p>
      </dgm:t>
    </dgm:pt>
    <dgm:pt modelId="{7F955832-BD21-4AF6-BFE5-948F878C9BD0}" type="parTrans" cxnId="{60069969-4974-49A4-9E7E-9A4153ADB435}">
      <dgm:prSet/>
      <dgm:spPr/>
      <dgm:t>
        <a:bodyPr/>
        <a:lstStyle/>
        <a:p>
          <a:endParaRPr lang="en-US"/>
        </a:p>
      </dgm:t>
    </dgm:pt>
    <dgm:pt modelId="{DBA2F1C3-2581-4202-87A8-D607CFDC1A09}" type="sibTrans" cxnId="{60069969-4974-49A4-9E7E-9A4153ADB435}">
      <dgm:prSet/>
      <dgm:spPr/>
      <dgm:t>
        <a:bodyPr/>
        <a:lstStyle/>
        <a:p>
          <a:endParaRPr lang="en-US"/>
        </a:p>
      </dgm:t>
    </dgm:pt>
    <dgm:pt modelId="{F3AA17F6-4567-40A4-9DCD-44D14DA53463}">
      <dgm:prSet/>
      <dgm:spPr/>
      <dgm:t>
        <a:bodyPr/>
        <a:lstStyle/>
        <a:p>
          <a:r>
            <a:rPr lang="en-US" dirty="0" smtClean="0"/>
            <a:t>W16</a:t>
          </a:r>
          <a:endParaRPr lang="en-US" dirty="0"/>
        </a:p>
      </dgm:t>
    </dgm:pt>
    <dgm:pt modelId="{9441E5EC-8BCE-4CC0-97B7-9F51EE02246C}" type="parTrans" cxnId="{BB80D075-3C05-46FF-9D69-F34F1E8A7DA2}">
      <dgm:prSet/>
      <dgm:spPr/>
      <dgm:t>
        <a:bodyPr/>
        <a:lstStyle/>
        <a:p>
          <a:endParaRPr lang="en-US"/>
        </a:p>
      </dgm:t>
    </dgm:pt>
    <dgm:pt modelId="{7FEB52E9-AB28-4F2D-A804-3D199AA3D8BC}" type="sibTrans" cxnId="{BB80D075-3C05-46FF-9D69-F34F1E8A7DA2}">
      <dgm:prSet/>
      <dgm:spPr/>
      <dgm:t>
        <a:bodyPr/>
        <a:lstStyle/>
        <a:p>
          <a:endParaRPr lang="en-US"/>
        </a:p>
      </dgm:t>
    </dgm:pt>
    <dgm:pt modelId="{CB7675AB-844C-4EF3-B355-C3BC77F6758F}" type="pres">
      <dgm:prSet presAssocID="{612AB5AE-FB59-4136-8D67-5D665F59EDB0}" presName="Name0" presStyleCnt="0">
        <dgm:presLayoutVars>
          <dgm:dir/>
          <dgm:animLvl val="lvl"/>
          <dgm:resizeHandles val="exact"/>
        </dgm:presLayoutVars>
      </dgm:prSet>
      <dgm:spPr/>
      <dgm:t>
        <a:bodyPr/>
        <a:lstStyle/>
        <a:p>
          <a:endParaRPr lang="en-US"/>
        </a:p>
      </dgm:t>
    </dgm:pt>
    <dgm:pt modelId="{430F1461-7200-4D25-BE5D-7DA3B9065837}" type="pres">
      <dgm:prSet presAssocID="{8DC78CAC-D70F-4363-AC75-4883C1BFA407}" presName="composite" presStyleCnt="0"/>
      <dgm:spPr/>
    </dgm:pt>
    <dgm:pt modelId="{A425E080-FF95-4503-9E3B-9BB93CF646E9}" type="pres">
      <dgm:prSet presAssocID="{8DC78CAC-D70F-4363-AC75-4883C1BFA407}" presName="parTx" presStyleLbl="alignNode1" presStyleIdx="0" presStyleCnt="4">
        <dgm:presLayoutVars>
          <dgm:chMax val="0"/>
          <dgm:chPref val="0"/>
          <dgm:bulletEnabled val="1"/>
        </dgm:presLayoutVars>
      </dgm:prSet>
      <dgm:spPr/>
      <dgm:t>
        <a:bodyPr/>
        <a:lstStyle/>
        <a:p>
          <a:endParaRPr lang="en-US"/>
        </a:p>
      </dgm:t>
    </dgm:pt>
    <dgm:pt modelId="{C065FAEC-0823-470F-ADF7-57FA250A2C1D}" type="pres">
      <dgm:prSet presAssocID="{8DC78CAC-D70F-4363-AC75-4883C1BFA407}" presName="desTx" presStyleLbl="alignAccFollowNode1" presStyleIdx="0" presStyleCnt="4">
        <dgm:presLayoutVars>
          <dgm:bulletEnabled val="1"/>
        </dgm:presLayoutVars>
      </dgm:prSet>
      <dgm:spPr/>
      <dgm:t>
        <a:bodyPr/>
        <a:lstStyle/>
        <a:p>
          <a:endParaRPr lang="en-US"/>
        </a:p>
      </dgm:t>
    </dgm:pt>
    <dgm:pt modelId="{EEBE654B-EDA8-4369-800F-A1EAB8C2D451}" type="pres">
      <dgm:prSet presAssocID="{56F1B1AA-E7E3-4F6C-8902-763C2911B47B}" presName="space" presStyleCnt="0"/>
      <dgm:spPr/>
    </dgm:pt>
    <dgm:pt modelId="{F349F4E4-7C65-435B-9B40-F930A2FE2EA8}" type="pres">
      <dgm:prSet presAssocID="{E7BD183D-9A8A-47F4-A8C6-D4532F64782E}" presName="composite" presStyleCnt="0"/>
      <dgm:spPr/>
    </dgm:pt>
    <dgm:pt modelId="{28273084-79CE-4F08-AFFF-855E0D605508}" type="pres">
      <dgm:prSet presAssocID="{E7BD183D-9A8A-47F4-A8C6-D4532F64782E}" presName="parTx" presStyleLbl="alignNode1" presStyleIdx="1" presStyleCnt="4">
        <dgm:presLayoutVars>
          <dgm:chMax val="0"/>
          <dgm:chPref val="0"/>
          <dgm:bulletEnabled val="1"/>
        </dgm:presLayoutVars>
      </dgm:prSet>
      <dgm:spPr/>
      <dgm:t>
        <a:bodyPr/>
        <a:lstStyle/>
        <a:p>
          <a:endParaRPr lang="en-US"/>
        </a:p>
      </dgm:t>
    </dgm:pt>
    <dgm:pt modelId="{C1899543-8706-4951-B2B2-2570448DB93D}" type="pres">
      <dgm:prSet presAssocID="{E7BD183D-9A8A-47F4-A8C6-D4532F64782E}" presName="desTx" presStyleLbl="alignAccFollowNode1" presStyleIdx="1" presStyleCnt="4">
        <dgm:presLayoutVars>
          <dgm:bulletEnabled val="1"/>
        </dgm:presLayoutVars>
      </dgm:prSet>
      <dgm:spPr/>
      <dgm:t>
        <a:bodyPr/>
        <a:lstStyle/>
        <a:p>
          <a:endParaRPr lang="en-US"/>
        </a:p>
      </dgm:t>
    </dgm:pt>
    <dgm:pt modelId="{946F8EB2-1F7C-4F98-A3D6-EA041EFCBB96}" type="pres">
      <dgm:prSet presAssocID="{E89BEE09-F09A-48F7-8DF9-4D94E60A21B1}" presName="space" presStyleCnt="0"/>
      <dgm:spPr/>
    </dgm:pt>
    <dgm:pt modelId="{AA760417-8A0C-4043-AD7C-8AF3AA791269}" type="pres">
      <dgm:prSet presAssocID="{BE0AD736-FA21-41E6-8ED0-EC97D24BB45E}" presName="composite" presStyleCnt="0"/>
      <dgm:spPr/>
    </dgm:pt>
    <dgm:pt modelId="{5045AAA9-B437-425B-A846-06E3799153C3}" type="pres">
      <dgm:prSet presAssocID="{BE0AD736-FA21-41E6-8ED0-EC97D24BB45E}" presName="parTx" presStyleLbl="alignNode1" presStyleIdx="2" presStyleCnt="4">
        <dgm:presLayoutVars>
          <dgm:chMax val="0"/>
          <dgm:chPref val="0"/>
          <dgm:bulletEnabled val="1"/>
        </dgm:presLayoutVars>
      </dgm:prSet>
      <dgm:spPr/>
      <dgm:t>
        <a:bodyPr/>
        <a:lstStyle/>
        <a:p>
          <a:endParaRPr lang="en-US"/>
        </a:p>
      </dgm:t>
    </dgm:pt>
    <dgm:pt modelId="{630D905F-98DD-4C1A-B016-3C28D17B8BFC}" type="pres">
      <dgm:prSet presAssocID="{BE0AD736-FA21-41E6-8ED0-EC97D24BB45E}" presName="desTx" presStyleLbl="alignAccFollowNode1" presStyleIdx="2" presStyleCnt="4">
        <dgm:presLayoutVars>
          <dgm:bulletEnabled val="1"/>
        </dgm:presLayoutVars>
      </dgm:prSet>
      <dgm:spPr/>
      <dgm:t>
        <a:bodyPr/>
        <a:lstStyle/>
        <a:p>
          <a:endParaRPr lang="en-US"/>
        </a:p>
      </dgm:t>
    </dgm:pt>
    <dgm:pt modelId="{CE735DB3-B1BC-4D88-9456-EEF48C6E564A}" type="pres">
      <dgm:prSet presAssocID="{ADD5794E-4F67-4BE7-95FB-5A2968B0879A}" presName="space" presStyleCnt="0"/>
      <dgm:spPr/>
    </dgm:pt>
    <dgm:pt modelId="{A1062B06-A62A-4865-B679-7F8AF92E3CB2}" type="pres">
      <dgm:prSet presAssocID="{1654B1FD-A791-4BC0-82CF-FC2AE4850A1B}" presName="composite" presStyleCnt="0"/>
      <dgm:spPr/>
    </dgm:pt>
    <dgm:pt modelId="{D0E516CE-E068-4DEC-96E1-358858EE7526}" type="pres">
      <dgm:prSet presAssocID="{1654B1FD-A791-4BC0-82CF-FC2AE4850A1B}" presName="parTx" presStyleLbl="alignNode1" presStyleIdx="3" presStyleCnt="4">
        <dgm:presLayoutVars>
          <dgm:chMax val="0"/>
          <dgm:chPref val="0"/>
          <dgm:bulletEnabled val="1"/>
        </dgm:presLayoutVars>
      </dgm:prSet>
      <dgm:spPr/>
      <dgm:t>
        <a:bodyPr/>
        <a:lstStyle/>
        <a:p>
          <a:endParaRPr lang="en-US"/>
        </a:p>
      </dgm:t>
    </dgm:pt>
    <dgm:pt modelId="{3B13CB1A-35C1-4F33-BEAF-3E46E34C844C}" type="pres">
      <dgm:prSet presAssocID="{1654B1FD-A791-4BC0-82CF-FC2AE4850A1B}" presName="desTx" presStyleLbl="alignAccFollowNode1" presStyleIdx="3" presStyleCnt="4">
        <dgm:presLayoutVars>
          <dgm:bulletEnabled val="1"/>
        </dgm:presLayoutVars>
      </dgm:prSet>
      <dgm:spPr/>
      <dgm:t>
        <a:bodyPr/>
        <a:lstStyle/>
        <a:p>
          <a:endParaRPr lang="en-US"/>
        </a:p>
      </dgm:t>
    </dgm:pt>
  </dgm:ptLst>
  <dgm:cxnLst>
    <dgm:cxn modelId="{259D4E1D-7A14-4C71-8BDE-5C13A13CD9D3}" type="presOf" srcId="{AE043F25-DBC2-4A98-BDFF-63810B227D00}" destId="{C1899543-8706-4951-B2B2-2570448DB93D}" srcOrd="0" destOrd="1" presId="urn:microsoft.com/office/officeart/2005/8/layout/hList1"/>
    <dgm:cxn modelId="{5968CC75-8ED2-4661-BE98-9F8ED7603414}" type="presOf" srcId="{5DCDD8F6-B49E-4E4F-963B-2E837497C71A}" destId="{630D905F-98DD-4C1A-B016-3C28D17B8BFC}" srcOrd="0" destOrd="2" presId="urn:microsoft.com/office/officeart/2005/8/layout/hList1"/>
    <dgm:cxn modelId="{6390AF73-420B-45DD-A356-51AC87C70560}" type="presOf" srcId="{BE0AD736-FA21-41E6-8ED0-EC97D24BB45E}" destId="{5045AAA9-B437-425B-A846-06E3799153C3}" srcOrd="0" destOrd="0" presId="urn:microsoft.com/office/officeart/2005/8/layout/hList1"/>
    <dgm:cxn modelId="{7B261A99-DDF2-4A3F-B7A8-4A412632A480}" type="presOf" srcId="{B0A98D43-81D9-4B06-A02C-6AA535A10B21}" destId="{630D905F-98DD-4C1A-B016-3C28D17B8BFC}" srcOrd="0" destOrd="3" presId="urn:microsoft.com/office/officeart/2005/8/layout/hList1"/>
    <dgm:cxn modelId="{C1658DDF-0B26-49FB-A6A9-BEEABF0C7BDF}" type="presOf" srcId="{9AF52CF8-FE0D-4BD3-802C-4B2A9A4112D4}" destId="{3B13CB1A-35C1-4F33-BEAF-3E46E34C844C}" srcOrd="0" destOrd="0" presId="urn:microsoft.com/office/officeart/2005/8/layout/hList1"/>
    <dgm:cxn modelId="{ECE1D301-7633-47C3-957A-601D16AC5B97}" type="presOf" srcId="{E7BD183D-9A8A-47F4-A8C6-D4532F64782E}" destId="{28273084-79CE-4F08-AFFF-855E0D605508}" srcOrd="0" destOrd="0" presId="urn:microsoft.com/office/officeart/2005/8/layout/hList1"/>
    <dgm:cxn modelId="{01486288-7B7D-48A3-B6C6-BB34130DB6C9}" type="presOf" srcId="{612AB5AE-FB59-4136-8D67-5D665F59EDB0}" destId="{CB7675AB-844C-4EF3-B355-C3BC77F6758F}" srcOrd="0" destOrd="0" presId="urn:microsoft.com/office/officeart/2005/8/layout/hList1"/>
    <dgm:cxn modelId="{25AB28D4-8DFE-42FE-A08E-44DC3D18BBFB}" srcId="{8DC78CAC-D70F-4363-AC75-4883C1BFA407}" destId="{89B0EB8E-EF38-4259-8BAD-6835A861DC05}" srcOrd="3" destOrd="0" parTransId="{F7175001-D317-46D4-AD69-E914CC136D6C}" sibTransId="{523B5F4D-E425-43A9-A864-0E7210620521}"/>
    <dgm:cxn modelId="{E39CFF5F-AD8A-4D4A-80BF-5F70FD9AECFA}" type="presOf" srcId="{1F279243-C860-4310-BD83-14F1838D4B10}" destId="{630D905F-98DD-4C1A-B016-3C28D17B8BFC}" srcOrd="0" destOrd="4" presId="urn:microsoft.com/office/officeart/2005/8/layout/hList1"/>
    <dgm:cxn modelId="{7FB51EBC-46EA-477F-AF5D-05E9C5138BCF}" type="presOf" srcId="{1654B1FD-A791-4BC0-82CF-FC2AE4850A1B}" destId="{D0E516CE-E068-4DEC-96E1-358858EE7526}" srcOrd="0" destOrd="0" presId="urn:microsoft.com/office/officeart/2005/8/layout/hList1"/>
    <dgm:cxn modelId="{01033D9D-203F-4699-AE00-C465CBBD331B}" srcId="{612AB5AE-FB59-4136-8D67-5D665F59EDB0}" destId="{E7BD183D-9A8A-47F4-A8C6-D4532F64782E}" srcOrd="1" destOrd="0" parTransId="{8ED8FDD0-938F-4A6A-84AE-39FCBE0FF5C6}" sibTransId="{E89BEE09-F09A-48F7-8DF9-4D94E60A21B1}"/>
    <dgm:cxn modelId="{4C34439A-F355-437B-9305-F33380B9C44D}" type="presOf" srcId="{03D35E9C-28C6-4600-BE79-85B63DFEE28F}" destId="{630D905F-98DD-4C1A-B016-3C28D17B8BFC}" srcOrd="0" destOrd="0" presId="urn:microsoft.com/office/officeart/2005/8/layout/hList1"/>
    <dgm:cxn modelId="{82E7C517-4B78-4206-837D-093FBC696FC8}" type="presOf" srcId="{A2E5338E-82F6-41EE-A475-9A659ED5908B}" destId="{3B13CB1A-35C1-4F33-BEAF-3E46E34C844C}" srcOrd="0" destOrd="1" presId="urn:microsoft.com/office/officeart/2005/8/layout/hList1"/>
    <dgm:cxn modelId="{73CF12BB-3148-4A8A-8875-03187A87B116}" srcId="{E7BD183D-9A8A-47F4-A8C6-D4532F64782E}" destId="{DA189F22-0202-4C15-A238-679C1E5176AA}" srcOrd="2" destOrd="0" parTransId="{5611E7B2-DDEE-4214-A65B-C6EE0352F567}" sibTransId="{E61595E1-C0E6-4609-BA99-369C7F2F261E}"/>
    <dgm:cxn modelId="{FA0CF04E-4934-4B45-8204-3D671042E4A6}" type="presOf" srcId="{0BE553F9-25CD-4477-B048-4832C8890B7A}" destId="{C1899543-8706-4951-B2B2-2570448DB93D}" srcOrd="0" destOrd="4" presId="urn:microsoft.com/office/officeart/2005/8/layout/hList1"/>
    <dgm:cxn modelId="{55FCD176-4BA0-427C-AC30-88B2DFAA51EF}" type="presOf" srcId="{C1F1D57D-DEE9-45D0-BCCD-4A3E24B0BDF5}" destId="{3B13CB1A-35C1-4F33-BEAF-3E46E34C844C}" srcOrd="0" destOrd="2" presId="urn:microsoft.com/office/officeart/2005/8/layout/hList1"/>
    <dgm:cxn modelId="{BB80D075-3C05-46FF-9D69-F34F1E8A7DA2}" srcId="{1654B1FD-A791-4BC0-82CF-FC2AE4850A1B}" destId="{F3AA17F6-4567-40A4-9DCD-44D14DA53463}" srcOrd="4" destOrd="0" parTransId="{9441E5EC-8BCE-4CC0-97B7-9F51EE02246C}" sibTransId="{7FEB52E9-AB28-4F2D-A804-3D199AA3D8BC}"/>
    <dgm:cxn modelId="{CCA6BA5A-08EA-4460-9C14-C918A1E9CCF2}" type="presOf" srcId="{C2C5713C-0AB5-4029-8E35-2637AAC87A30}" destId="{3B13CB1A-35C1-4F33-BEAF-3E46E34C844C}" srcOrd="0" destOrd="3" presId="urn:microsoft.com/office/officeart/2005/8/layout/hList1"/>
    <dgm:cxn modelId="{E7ED9797-CDB2-4C67-AC5C-D166066BF022}" srcId="{BE0AD736-FA21-41E6-8ED0-EC97D24BB45E}" destId="{7F5E44A3-B2CB-48E2-8D21-5A3E576D8E4B}" srcOrd="1" destOrd="0" parTransId="{9C31C644-782D-462F-982A-3BF0ADC9942A}" sibTransId="{62160C52-AB32-491D-B9FD-3C6051989777}"/>
    <dgm:cxn modelId="{8074534C-F571-46AF-9F83-1355CEDC8D12}" srcId="{BE0AD736-FA21-41E6-8ED0-EC97D24BB45E}" destId="{1F279243-C860-4310-BD83-14F1838D4B10}" srcOrd="4" destOrd="0" parTransId="{0DAE98C8-77B3-4041-B7E3-02E439A6BDE0}" sibTransId="{45E0619A-68B7-4A18-8D9A-1E6DC7336CB5}"/>
    <dgm:cxn modelId="{1192AF07-AC99-40BD-A1F4-24FB078F5897}" srcId="{8DC78CAC-D70F-4363-AC75-4883C1BFA407}" destId="{FD953053-64AC-420F-B729-46A29339BEC1}" srcOrd="1" destOrd="0" parTransId="{2E8074E2-CC43-457B-B605-A401869EC47F}" sibTransId="{938EA2C0-583F-40CA-B086-2DB075F08ADC}"/>
    <dgm:cxn modelId="{5A7AF055-A316-4B0E-8553-125BED58A741}" srcId="{1654B1FD-A791-4BC0-82CF-FC2AE4850A1B}" destId="{9AF52CF8-FE0D-4BD3-802C-4B2A9A4112D4}" srcOrd="0" destOrd="0" parTransId="{F850128F-739A-434F-A8C0-D2526750BCA5}" sibTransId="{2FABCD3D-F916-4C8F-8513-6366D10C297E}"/>
    <dgm:cxn modelId="{CE4BD45D-5A2C-4DD7-A385-D5AB74B312BB}" srcId="{8DC78CAC-D70F-4363-AC75-4883C1BFA407}" destId="{7AA08270-AE3F-44DB-9E2F-07992D5EA0E5}" srcOrd="0" destOrd="0" parTransId="{6026EB95-BB20-4354-9F7A-6CA8A61C5192}" sibTransId="{C495EC75-9D3E-44BF-891F-51683BAC0CC9}"/>
    <dgm:cxn modelId="{EF3E0337-19ED-45FB-923C-4A998D57045A}" srcId="{E7BD183D-9A8A-47F4-A8C6-D4532F64782E}" destId="{38C24CB8-673F-471A-84D1-ED8F43DD2230}" srcOrd="3" destOrd="0" parTransId="{A5D15E1D-3B0A-4DE2-88DD-8B4AAC0098A0}" sibTransId="{ED3CEE8E-B86E-482F-A6CD-C016DCCEEA67}"/>
    <dgm:cxn modelId="{04B3ED0C-9F2C-47E8-87FF-F06976F731AE}" type="presOf" srcId="{38C24CB8-673F-471A-84D1-ED8F43DD2230}" destId="{C1899543-8706-4951-B2B2-2570448DB93D}" srcOrd="0" destOrd="3" presId="urn:microsoft.com/office/officeart/2005/8/layout/hList1"/>
    <dgm:cxn modelId="{D675E983-8D25-4ACE-8F08-CE3FAEF8F71A}" type="presOf" srcId="{F3AA17F6-4567-40A4-9DCD-44D14DA53463}" destId="{3B13CB1A-35C1-4F33-BEAF-3E46E34C844C}" srcOrd="0" destOrd="4" presId="urn:microsoft.com/office/officeart/2005/8/layout/hList1"/>
    <dgm:cxn modelId="{289843E2-2D68-4CCD-9642-4E2263BAF75A}" srcId="{612AB5AE-FB59-4136-8D67-5D665F59EDB0}" destId="{BE0AD736-FA21-41E6-8ED0-EC97D24BB45E}" srcOrd="2" destOrd="0" parTransId="{012BF9C5-45D9-49F2-91AE-6DC37DAC7783}" sibTransId="{ADD5794E-4F67-4BE7-95FB-5A2968B0879A}"/>
    <dgm:cxn modelId="{8144A2D1-3D92-4BC4-9CD1-94FD6D6F9A33}" type="presOf" srcId="{7F5E44A3-B2CB-48E2-8D21-5A3E576D8E4B}" destId="{630D905F-98DD-4C1A-B016-3C28D17B8BFC}" srcOrd="0" destOrd="1" presId="urn:microsoft.com/office/officeart/2005/8/layout/hList1"/>
    <dgm:cxn modelId="{B37E1E60-504F-410E-A421-B7CAD6F1855D}" type="presOf" srcId="{DA189F22-0202-4C15-A238-679C1E5176AA}" destId="{C1899543-8706-4951-B2B2-2570448DB93D}" srcOrd="0" destOrd="2" presId="urn:microsoft.com/office/officeart/2005/8/layout/hList1"/>
    <dgm:cxn modelId="{F2FB2F0A-3BD0-4E51-ABD1-FA9E473E96B5}" srcId="{BE0AD736-FA21-41E6-8ED0-EC97D24BB45E}" destId="{5DCDD8F6-B49E-4E4F-963B-2E837497C71A}" srcOrd="2" destOrd="0" parTransId="{87434702-9180-40AC-8AF3-4B6E525BDED9}" sibTransId="{337FCB02-C4C0-44FB-A90B-3479BBAE5994}"/>
    <dgm:cxn modelId="{60069969-4974-49A4-9E7E-9A4153ADB435}" srcId="{1654B1FD-A791-4BC0-82CF-FC2AE4850A1B}" destId="{C2C5713C-0AB5-4029-8E35-2637AAC87A30}" srcOrd="3" destOrd="0" parTransId="{7F955832-BD21-4AF6-BFE5-948F878C9BD0}" sibTransId="{DBA2F1C3-2581-4202-87A8-D607CFDC1A09}"/>
    <dgm:cxn modelId="{600A33CD-575D-404A-B994-BA4BA1705487}" srcId="{612AB5AE-FB59-4136-8D67-5D665F59EDB0}" destId="{1654B1FD-A791-4BC0-82CF-FC2AE4850A1B}" srcOrd="3" destOrd="0" parTransId="{5FE76CF2-C17C-4B80-A513-4F78B526EBF6}" sibTransId="{F1555878-FBD7-4567-AA7D-E4F9458648B0}"/>
    <dgm:cxn modelId="{BEA989ED-F94B-46F4-9722-7690F00E630C}" srcId="{E7BD183D-9A8A-47F4-A8C6-D4532F64782E}" destId="{0BE553F9-25CD-4477-B048-4832C8890B7A}" srcOrd="4" destOrd="0" parTransId="{0C10C0C8-C4EF-4D93-801F-9E16D982ACCF}" sibTransId="{CB117201-71A0-4F17-A65E-F79BA957F06D}"/>
    <dgm:cxn modelId="{E910D891-AB41-493F-8849-F09791C879A3}" srcId="{E7BD183D-9A8A-47F4-A8C6-D4532F64782E}" destId="{06FF83AE-B40D-4404-9105-102D3A5E9462}" srcOrd="0" destOrd="0" parTransId="{4F6A917B-C9CA-4A6F-8C2D-14944562747D}" sibTransId="{5A5990C5-8E77-465B-9FE0-9F89A82B1FCD}"/>
    <dgm:cxn modelId="{47D620CD-753F-4C66-9D60-8AEE89159E3C}" srcId="{8DC78CAC-D70F-4363-AC75-4883C1BFA407}" destId="{9FF17ED1-E572-4A07-B967-5D0C41F5B569}" srcOrd="4" destOrd="0" parTransId="{9CE3441A-B8DC-4E0D-B633-A7930F2D6AB6}" sibTransId="{8F1C7C07-CCFF-4994-ADED-C59F2EAD36B5}"/>
    <dgm:cxn modelId="{349C3966-1538-44AC-8453-42DBB52E5F55}" type="presOf" srcId="{59D1F618-1682-4812-A7E9-43E62D246086}" destId="{C065FAEC-0823-470F-ADF7-57FA250A2C1D}" srcOrd="0" destOrd="2" presId="urn:microsoft.com/office/officeart/2005/8/layout/hList1"/>
    <dgm:cxn modelId="{A52FBD86-4934-4FB6-A675-87EE8B3B8A9A}" srcId="{612AB5AE-FB59-4136-8D67-5D665F59EDB0}" destId="{8DC78CAC-D70F-4363-AC75-4883C1BFA407}" srcOrd="0" destOrd="0" parTransId="{20E5165F-37E9-4FD3-A311-CA6BC45BFC22}" sibTransId="{56F1B1AA-E7E3-4F6C-8902-763C2911B47B}"/>
    <dgm:cxn modelId="{331C5F98-81C9-4735-9692-99F32C191BB6}" type="presOf" srcId="{06FF83AE-B40D-4404-9105-102D3A5E9462}" destId="{C1899543-8706-4951-B2B2-2570448DB93D}" srcOrd="0" destOrd="0" presId="urn:microsoft.com/office/officeart/2005/8/layout/hList1"/>
    <dgm:cxn modelId="{CF57AE4E-7BF5-4C79-A2BC-FCD3A9F6DC27}" srcId="{E7BD183D-9A8A-47F4-A8C6-D4532F64782E}" destId="{AE043F25-DBC2-4A98-BDFF-63810B227D00}" srcOrd="1" destOrd="0" parTransId="{5276A102-37E2-4042-A9D7-23B33A26BF65}" sibTransId="{A7C95E11-B575-46A5-A34F-A9B07B6D3088}"/>
    <dgm:cxn modelId="{2656EAFB-8584-4D92-88F0-EB4A56A51BE7}" type="presOf" srcId="{9FF17ED1-E572-4A07-B967-5D0C41F5B569}" destId="{C065FAEC-0823-470F-ADF7-57FA250A2C1D}" srcOrd="0" destOrd="4" presId="urn:microsoft.com/office/officeart/2005/8/layout/hList1"/>
    <dgm:cxn modelId="{4911044F-3D49-4633-A2EE-118D9C591831}" type="presOf" srcId="{89B0EB8E-EF38-4259-8BAD-6835A861DC05}" destId="{C065FAEC-0823-470F-ADF7-57FA250A2C1D}" srcOrd="0" destOrd="3" presId="urn:microsoft.com/office/officeart/2005/8/layout/hList1"/>
    <dgm:cxn modelId="{5417B286-D736-4EFD-A96D-06C92DF55780}" type="presOf" srcId="{8DC78CAC-D70F-4363-AC75-4883C1BFA407}" destId="{A425E080-FF95-4503-9E3B-9BB93CF646E9}" srcOrd="0" destOrd="0" presId="urn:microsoft.com/office/officeart/2005/8/layout/hList1"/>
    <dgm:cxn modelId="{152D3E49-8416-4951-9033-C3E02170A428}" type="presOf" srcId="{FD953053-64AC-420F-B729-46A29339BEC1}" destId="{C065FAEC-0823-470F-ADF7-57FA250A2C1D}" srcOrd="0" destOrd="1" presId="urn:microsoft.com/office/officeart/2005/8/layout/hList1"/>
    <dgm:cxn modelId="{3E03ACD6-ED13-4543-A141-D8CB4FA195C0}" srcId="{1654B1FD-A791-4BC0-82CF-FC2AE4850A1B}" destId="{A2E5338E-82F6-41EE-A475-9A659ED5908B}" srcOrd="1" destOrd="0" parTransId="{F40A0662-56B7-4FC8-BC8C-847D529E8E42}" sibTransId="{445FAFA2-AA3D-41C2-859A-5E43A5D32C80}"/>
    <dgm:cxn modelId="{D93B486B-0A2C-4B2F-A4B4-81098D863961}" type="presOf" srcId="{7AA08270-AE3F-44DB-9E2F-07992D5EA0E5}" destId="{C065FAEC-0823-470F-ADF7-57FA250A2C1D}" srcOrd="0" destOrd="0" presId="urn:microsoft.com/office/officeart/2005/8/layout/hList1"/>
    <dgm:cxn modelId="{A881B219-2A70-4B50-8987-D0324F73537A}" srcId="{8DC78CAC-D70F-4363-AC75-4883C1BFA407}" destId="{59D1F618-1682-4812-A7E9-43E62D246086}" srcOrd="2" destOrd="0" parTransId="{4DB5027D-D5AF-4C37-9A59-ED161EF7FAFF}" sibTransId="{A8E0A032-73C1-4E38-B1B9-0AE309A72C36}"/>
    <dgm:cxn modelId="{1E179CC9-9A76-4C6C-A9B1-5FBA44C204CB}" srcId="{1654B1FD-A791-4BC0-82CF-FC2AE4850A1B}" destId="{C1F1D57D-DEE9-45D0-BCCD-4A3E24B0BDF5}" srcOrd="2" destOrd="0" parTransId="{D8B75A2A-4827-42AE-BBD4-6FB3402D956D}" sibTransId="{929645BE-2ECE-4361-A497-C32A2D871CC9}"/>
    <dgm:cxn modelId="{1BB8F0F7-089B-4D2B-B961-04C17B6481B7}" srcId="{BE0AD736-FA21-41E6-8ED0-EC97D24BB45E}" destId="{B0A98D43-81D9-4B06-A02C-6AA535A10B21}" srcOrd="3" destOrd="0" parTransId="{62F6DE0D-0F40-45E6-A4AB-4C49DFF8578C}" sibTransId="{2971ED7D-6137-421E-AC87-56E489801101}"/>
    <dgm:cxn modelId="{960B701D-59F9-410E-A935-2443544261DF}" srcId="{BE0AD736-FA21-41E6-8ED0-EC97D24BB45E}" destId="{03D35E9C-28C6-4600-BE79-85B63DFEE28F}" srcOrd="0" destOrd="0" parTransId="{289D78CC-238D-4EB8-B619-3D217B0B7E7E}" sibTransId="{48AA9861-F2BB-4410-B929-9D463C8F7DCF}"/>
    <dgm:cxn modelId="{4091CB39-5593-4F43-BF67-3AFAB466B2DB}" type="presParOf" srcId="{CB7675AB-844C-4EF3-B355-C3BC77F6758F}" destId="{430F1461-7200-4D25-BE5D-7DA3B9065837}" srcOrd="0" destOrd="0" presId="urn:microsoft.com/office/officeart/2005/8/layout/hList1"/>
    <dgm:cxn modelId="{58492158-4F03-4A28-B433-0093BD11D38F}" type="presParOf" srcId="{430F1461-7200-4D25-BE5D-7DA3B9065837}" destId="{A425E080-FF95-4503-9E3B-9BB93CF646E9}" srcOrd="0" destOrd="0" presId="urn:microsoft.com/office/officeart/2005/8/layout/hList1"/>
    <dgm:cxn modelId="{C9F16E41-F30C-4CC8-BF82-3B289AD4925B}" type="presParOf" srcId="{430F1461-7200-4D25-BE5D-7DA3B9065837}" destId="{C065FAEC-0823-470F-ADF7-57FA250A2C1D}" srcOrd="1" destOrd="0" presId="urn:microsoft.com/office/officeart/2005/8/layout/hList1"/>
    <dgm:cxn modelId="{4D0EAC6C-F39D-46F7-AD0D-36DDF8E2DA5F}" type="presParOf" srcId="{CB7675AB-844C-4EF3-B355-C3BC77F6758F}" destId="{EEBE654B-EDA8-4369-800F-A1EAB8C2D451}" srcOrd="1" destOrd="0" presId="urn:microsoft.com/office/officeart/2005/8/layout/hList1"/>
    <dgm:cxn modelId="{40AC85AC-7DF8-4FEF-A3C8-742EE266B7D1}" type="presParOf" srcId="{CB7675AB-844C-4EF3-B355-C3BC77F6758F}" destId="{F349F4E4-7C65-435B-9B40-F930A2FE2EA8}" srcOrd="2" destOrd="0" presId="urn:microsoft.com/office/officeart/2005/8/layout/hList1"/>
    <dgm:cxn modelId="{AAC07C50-5D2D-42AE-A9D2-6D4F986E5E8C}" type="presParOf" srcId="{F349F4E4-7C65-435B-9B40-F930A2FE2EA8}" destId="{28273084-79CE-4F08-AFFF-855E0D605508}" srcOrd="0" destOrd="0" presId="urn:microsoft.com/office/officeart/2005/8/layout/hList1"/>
    <dgm:cxn modelId="{8BA29E79-D21D-4A6E-A9D9-ED5B999CA858}" type="presParOf" srcId="{F349F4E4-7C65-435B-9B40-F930A2FE2EA8}" destId="{C1899543-8706-4951-B2B2-2570448DB93D}" srcOrd="1" destOrd="0" presId="urn:microsoft.com/office/officeart/2005/8/layout/hList1"/>
    <dgm:cxn modelId="{05A48BCC-220D-4EEC-A5EF-7D2F2D6D4497}" type="presParOf" srcId="{CB7675AB-844C-4EF3-B355-C3BC77F6758F}" destId="{946F8EB2-1F7C-4F98-A3D6-EA041EFCBB96}" srcOrd="3" destOrd="0" presId="urn:microsoft.com/office/officeart/2005/8/layout/hList1"/>
    <dgm:cxn modelId="{ED4681C4-8E2B-4DA7-9BA4-051D37C47F70}" type="presParOf" srcId="{CB7675AB-844C-4EF3-B355-C3BC77F6758F}" destId="{AA760417-8A0C-4043-AD7C-8AF3AA791269}" srcOrd="4" destOrd="0" presId="urn:microsoft.com/office/officeart/2005/8/layout/hList1"/>
    <dgm:cxn modelId="{AE916A42-0CC0-4566-BA60-1587DD71BCDF}" type="presParOf" srcId="{AA760417-8A0C-4043-AD7C-8AF3AA791269}" destId="{5045AAA9-B437-425B-A846-06E3799153C3}" srcOrd="0" destOrd="0" presId="urn:microsoft.com/office/officeart/2005/8/layout/hList1"/>
    <dgm:cxn modelId="{017D06E7-F480-499E-9F45-B604E426D472}" type="presParOf" srcId="{AA760417-8A0C-4043-AD7C-8AF3AA791269}" destId="{630D905F-98DD-4C1A-B016-3C28D17B8BFC}" srcOrd="1" destOrd="0" presId="urn:microsoft.com/office/officeart/2005/8/layout/hList1"/>
    <dgm:cxn modelId="{EA545630-FF91-405A-B611-849BE2FF98D8}" type="presParOf" srcId="{CB7675AB-844C-4EF3-B355-C3BC77F6758F}" destId="{CE735DB3-B1BC-4D88-9456-EEF48C6E564A}" srcOrd="5" destOrd="0" presId="urn:microsoft.com/office/officeart/2005/8/layout/hList1"/>
    <dgm:cxn modelId="{6798B099-64A6-4AAB-A55F-9719B51DA1EC}" type="presParOf" srcId="{CB7675AB-844C-4EF3-B355-C3BC77F6758F}" destId="{A1062B06-A62A-4865-B679-7F8AF92E3CB2}" srcOrd="6" destOrd="0" presId="urn:microsoft.com/office/officeart/2005/8/layout/hList1"/>
    <dgm:cxn modelId="{127B5C08-DA07-4A6E-901E-28DB8B635EA7}" type="presParOf" srcId="{A1062B06-A62A-4865-B679-7F8AF92E3CB2}" destId="{D0E516CE-E068-4DEC-96E1-358858EE7526}" srcOrd="0" destOrd="0" presId="urn:microsoft.com/office/officeart/2005/8/layout/hList1"/>
    <dgm:cxn modelId="{1A714E51-8049-4E1F-BC95-02624D872612}" type="presParOf" srcId="{A1062B06-A62A-4865-B679-7F8AF92E3CB2}" destId="{3B13CB1A-35C1-4F33-BEAF-3E46E34C84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E080-FF95-4503-9E3B-9BB93CF646E9}">
      <dsp:nvSpPr>
        <dsp:cNvPr id="0" name=""/>
        <dsp:cNvSpPr/>
      </dsp:nvSpPr>
      <dsp:spPr>
        <a:xfrm>
          <a:off x="2291"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1 </a:t>
          </a:r>
          <a:r>
            <a:rPr lang="en-US" sz="1600" kern="1200" dirty="0" err="1" smtClean="0"/>
            <a:t>Trt</a:t>
          </a:r>
          <a:endParaRPr lang="en-US" sz="1600" kern="1200" dirty="0"/>
        </a:p>
      </dsp:txBody>
      <dsp:txXfrm>
        <a:off x="2291" y="1298037"/>
        <a:ext cx="1378148" cy="545605"/>
      </dsp:txXfrm>
    </dsp:sp>
    <dsp:sp modelId="{C065FAEC-0823-470F-ADF7-57FA250A2C1D}">
      <dsp:nvSpPr>
        <dsp:cNvPr id="0" name=""/>
        <dsp:cNvSpPr/>
      </dsp:nvSpPr>
      <dsp:spPr>
        <a:xfrm>
          <a:off x="2291"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1</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2</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3</a:t>
          </a:r>
          <a:endParaRPr lang="en-US" sz="1600" kern="1200" dirty="0"/>
        </a:p>
      </dsp:txBody>
      <dsp:txXfrm>
        <a:off x="2291" y="1843642"/>
        <a:ext cx="1378148" cy="922320"/>
      </dsp:txXfrm>
    </dsp:sp>
    <dsp:sp modelId="{28273084-79CE-4F08-AFFF-855E0D605508}">
      <dsp:nvSpPr>
        <dsp:cNvPr id="0" name=""/>
        <dsp:cNvSpPr/>
      </dsp:nvSpPr>
      <dsp:spPr>
        <a:xfrm>
          <a:off x="1573381"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2 Control</a:t>
          </a:r>
          <a:endParaRPr lang="en-US" sz="1600" kern="1200" dirty="0"/>
        </a:p>
      </dsp:txBody>
      <dsp:txXfrm>
        <a:off x="1573381" y="1298037"/>
        <a:ext cx="1378148" cy="545605"/>
      </dsp:txXfrm>
    </dsp:sp>
    <dsp:sp modelId="{C1899543-8706-4951-B2B2-2570448DB93D}">
      <dsp:nvSpPr>
        <dsp:cNvPr id="0" name=""/>
        <dsp:cNvSpPr/>
      </dsp:nvSpPr>
      <dsp:spPr>
        <a:xfrm>
          <a:off x="1573381"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1</a:t>
          </a:r>
          <a:endParaRPr lang="en-US" sz="1600" kern="1200" dirty="0"/>
        </a:p>
        <a:p>
          <a:pPr marL="171450" lvl="1" indent="-171450" algn="l" defTabSz="711200">
            <a:lnSpc>
              <a:spcPct val="90000"/>
            </a:lnSpc>
            <a:spcBef>
              <a:spcPct val="0"/>
            </a:spcBef>
            <a:spcAft>
              <a:spcPct val="15000"/>
            </a:spcAft>
            <a:buChar char="•"/>
          </a:pPr>
          <a:r>
            <a:rPr lang="en-US" sz="1600" kern="1200" smtClean="0"/>
            <a:t>Meas 2</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3</a:t>
          </a:r>
          <a:endParaRPr lang="en-US" sz="1600" kern="1200" dirty="0"/>
        </a:p>
      </dsp:txBody>
      <dsp:txXfrm>
        <a:off x="1573381" y="1843642"/>
        <a:ext cx="1378148" cy="922320"/>
      </dsp:txXfrm>
    </dsp:sp>
    <dsp:sp modelId="{5045AAA9-B437-425B-A846-06E3799153C3}">
      <dsp:nvSpPr>
        <dsp:cNvPr id="0" name=""/>
        <dsp:cNvSpPr/>
      </dsp:nvSpPr>
      <dsp:spPr>
        <a:xfrm>
          <a:off x="3144470"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3 Control</a:t>
          </a:r>
          <a:endParaRPr lang="en-US" sz="1600" kern="1200" dirty="0"/>
        </a:p>
      </dsp:txBody>
      <dsp:txXfrm>
        <a:off x="3144470" y="1298037"/>
        <a:ext cx="1378148" cy="545605"/>
      </dsp:txXfrm>
    </dsp:sp>
    <dsp:sp modelId="{630D905F-98DD-4C1A-B016-3C28D17B8BFC}">
      <dsp:nvSpPr>
        <dsp:cNvPr id="0" name=""/>
        <dsp:cNvSpPr/>
      </dsp:nvSpPr>
      <dsp:spPr>
        <a:xfrm>
          <a:off x="3144470"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1</a:t>
          </a:r>
          <a:endParaRPr lang="en-US" sz="1600" kern="1200" dirty="0"/>
        </a:p>
        <a:p>
          <a:pPr marL="171450" lvl="1" indent="-171450" algn="l" defTabSz="711200">
            <a:lnSpc>
              <a:spcPct val="90000"/>
            </a:lnSpc>
            <a:spcBef>
              <a:spcPct val="0"/>
            </a:spcBef>
            <a:spcAft>
              <a:spcPct val="15000"/>
            </a:spcAft>
            <a:buChar char="•"/>
          </a:pPr>
          <a:r>
            <a:rPr lang="en-US" sz="1600" kern="1200" smtClean="0"/>
            <a:t>Meas 2</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Meas</a:t>
          </a:r>
          <a:r>
            <a:rPr lang="en-US" sz="1600" kern="1200" dirty="0" smtClean="0"/>
            <a:t> 3</a:t>
          </a:r>
          <a:endParaRPr lang="en-US" sz="1600" kern="1200" dirty="0"/>
        </a:p>
      </dsp:txBody>
      <dsp:txXfrm>
        <a:off x="3144470" y="1843642"/>
        <a:ext cx="1378148" cy="922320"/>
      </dsp:txXfrm>
    </dsp:sp>
    <dsp:sp modelId="{D0E516CE-E068-4DEC-96E1-358858EE7526}">
      <dsp:nvSpPr>
        <dsp:cNvPr id="0" name=""/>
        <dsp:cNvSpPr/>
      </dsp:nvSpPr>
      <dsp:spPr>
        <a:xfrm>
          <a:off x="4715559"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4 </a:t>
          </a:r>
          <a:r>
            <a:rPr lang="en-US" sz="1600" kern="1200" dirty="0" err="1" smtClean="0"/>
            <a:t>Trt</a:t>
          </a:r>
          <a:endParaRPr lang="en-US" sz="1600" kern="1200" dirty="0"/>
        </a:p>
      </dsp:txBody>
      <dsp:txXfrm>
        <a:off x="4715559" y="1298037"/>
        <a:ext cx="1378148" cy="545605"/>
      </dsp:txXfrm>
    </dsp:sp>
    <dsp:sp modelId="{3B13CB1A-35C1-4F33-BEAF-3E46E34C844C}">
      <dsp:nvSpPr>
        <dsp:cNvPr id="0" name=""/>
        <dsp:cNvSpPr/>
      </dsp:nvSpPr>
      <dsp:spPr>
        <a:xfrm>
          <a:off x="4715559"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Meas 1</a:t>
          </a:r>
          <a:endParaRPr lang="en-US" sz="1600" kern="1200"/>
        </a:p>
        <a:p>
          <a:pPr marL="171450" lvl="1" indent="-171450" algn="l" defTabSz="711200">
            <a:lnSpc>
              <a:spcPct val="90000"/>
            </a:lnSpc>
            <a:spcBef>
              <a:spcPct val="0"/>
            </a:spcBef>
            <a:spcAft>
              <a:spcPct val="15000"/>
            </a:spcAft>
            <a:buChar char="•"/>
          </a:pPr>
          <a:r>
            <a:rPr lang="en-US" sz="1600" kern="1200" smtClean="0"/>
            <a:t>Meas 2</a:t>
          </a:r>
          <a:endParaRPr lang="en-US" sz="1600" kern="1200" dirty="0"/>
        </a:p>
        <a:p>
          <a:pPr marL="171450" lvl="1" indent="-171450" algn="l" defTabSz="711200">
            <a:lnSpc>
              <a:spcPct val="90000"/>
            </a:lnSpc>
            <a:spcBef>
              <a:spcPct val="0"/>
            </a:spcBef>
            <a:spcAft>
              <a:spcPct val="15000"/>
            </a:spcAft>
            <a:buChar char="•"/>
          </a:pPr>
          <a:r>
            <a:rPr lang="en-US" sz="1600" kern="1200" smtClean="0"/>
            <a:t>Meas 3</a:t>
          </a:r>
          <a:endParaRPr lang="en-US" sz="1600" kern="1200" dirty="0"/>
        </a:p>
      </dsp:txBody>
      <dsp:txXfrm>
        <a:off x="4715559" y="1843642"/>
        <a:ext cx="1378148" cy="922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E080-FF95-4503-9E3B-9BB93CF646E9}">
      <dsp:nvSpPr>
        <dsp:cNvPr id="0" name=""/>
        <dsp:cNvSpPr/>
      </dsp:nvSpPr>
      <dsp:spPr>
        <a:xfrm>
          <a:off x="4524" y="1411515"/>
          <a:ext cx="1378148" cy="489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Subject 1</a:t>
          </a:r>
          <a:endParaRPr lang="en-US" sz="1700" kern="1200" dirty="0"/>
        </a:p>
      </dsp:txBody>
      <dsp:txXfrm>
        <a:off x="4524" y="1411515"/>
        <a:ext cx="1378148" cy="489600"/>
      </dsp:txXfrm>
    </dsp:sp>
    <dsp:sp modelId="{C065FAEC-0823-470F-ADF7-57FA250A2C1D}">
      <dsp:nvSpPr>
        <dsp:cNvPr id="0" name=""/>
        <dsp:cNvSpPr/>
      </dsp:nvSpPr>
      <dsp:spPr>
        <a:xfrm>
          <a:off x="2291" y="1903480"/>
          <a:ext cx="1378148" cy="7466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Treatment</a:t>
          </a:r>
          <a:endParaRPr lang="en-US" sz="1700" kern="1200" dirty="0"/>
        </a:p>
        <a:p>
          <a:pPr marL="171450" lvl="1" indent="-171450" algn="l" defTabSz="755650">
            <a:lnSpc>
              <a:spcPct val="90000"/>
            </a:lnSpc>
            <a:spcBef>
              <a:spcPct val="0"/>
            </a:spcBef>
            <a:spcAft>
              <a:spcPct val="15000"/>
            </a:spcAft>
            <a:buChar char="•"/>
          </a:pPr>
          <a:r>
            <a:rPr lang="en-US" sz="1700" kern="1200" dirty="0" smtClean="0"/>
            <a:t>Control</a:t>
          </a:r>
          <a:endParaRPr lang="en-US" sz="1700" kern="1200" dirty="0"/>
        </a:p>
      </dsp:txBody>
      <dsp:txXfrm>
        <a:off x="2291" y="1903480"/>
        <a:ext cx="1378148" cy="746639"/>
      </dsp:txXfrm>
    </dsp:sp>
    <dsp:sp modelId="{28273084-79CE-4F08-AFFF-855E0D605508}">
      <dsp:nvSpPr>
        <dsp:cNvPr id="0" name=""/>
        <dsp:cNvSpPr/>
      </dsp:nvSpPr>
      <dsp:spPr>
        <a:xfrm>
          <a:off x="1573381" y="1413879"/>
          <a:ext cx="1378148" cy="489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Subject 2</a:t>
          </a:r>
          <a:endParaRPr lang="en-US" sz="1700" kern="1200" dirty="0"/>
        </a:p>
      </dsp:txBody>
      <dsp:txXfrm>
        <a:off x="1573381" y="1413879"/>
        <a:ext cx="1378148" cy="489600"/>
      </dsp:txXfrm>
    </dsp:sp>
    <dsp:sp modelId="{C1899543-8706-4951-B2B2-2570448DB93D}">
      <dsp:nvSpPr>
        <dsp:cNvPr id="0" name=""/>
        <dsp:cNvSpPr/>
      </dsp:nvSpPr>
      <dsp:spPr>
        <a:xfrm>
          <a:off x="1573381" y="1903480"/>
          <a:ext cx="1378148" cy="7466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Control</a:t>
          </a:r>
          <a:endParaRPr lang="en-US" sz="1700" kern="1200" dirty="0"/>
        </a:p>
        <a:p>
          <a:pPr marL="171450" lvl="1" indent="-171450" algn="l" defTabSz="755650">
            <a:lnSpc>
              <a:spcPct val="90000"/>
            </a:lnSpc>
            <a:spcBef>
              <a:spcPct val="0"/>
            </a:spcBef>
            <a:spcAft>
              <a:spcPct val="15000"/>
            </a:spcAft>
            <a:buChar char="•"/>
          </a:pPr>
          <a:r>
            <a:rPr lang="en-US" sz="1700" kern="1200" dirty="0" smtClean="0"/>
            <a:t>Treatment</a:t>
          </a:r>
          <a:endParaRPr lang="en-US" sz="1700" kern="1200" dirty="0"/>
        </a:p>
      </dsp:txBody>
      <dsp:txXfrm>
        <a:off x="1573381" y="1903480"/>
        <a:ext cx="1378148" cy="746639"/>
      </dsp:txXfrm>
    </dsp:sp>
    <dsp:sp modelId="{5045AAA9-B437-425B-A846-06E3799153C3}">
      <dsp:nvSpPr>
        <dsp:cNvPr id="0" name=""/>
        <dsp:cNvSpPr/>
      </dsp:nvSpPr>
      <dsp:spPr>
        <a:xfrm>
          <a:off x="3144470" y="1413879"/>
          <a:ext cx="1378148" cy="489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Subject 3</a:t>
          </a:r>
          <a:endParaRPr lang="en-US" sz="1700" kern="1200" dirty="0"/>
        </a:p>
      </dsp:txBody>
      <dsp:txXfrm>
        <a:off x="3144470" y="1413879"/>
        <a:ext cx="1378148" cy="489600"/>
      </dsp:txXfrm>
    </dsp:sp>
    <dsp:sp modelId="{630D905F-98DD-4C1A-B016-3C28D17B8BFC}">
      <dsp:nvSpPr>
        <dsp:cNvPr id="0" name=""/>
        <dsp:cNvSpPr/>
      </dsp:nvSpPr>
      <dsp:spPr>
        <a:xfrm>
          <a:off x="3144470" y="1903480"/>
          <a:ext cx="1378148" cy="7466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Control</a:t>
          </a:r>
          <a:endParaRPr lang="en-US" sz="1700" kern="1200" dirty="0"/>
        </a:p>
        <a:p>
          <a:pPr marL="171450" lvl="1" indent="-171450" algn="l" defTabSz="755650">
            <a:lnSpc>
              <a:spcPct val="90000"/>
            </a:lnSpc>
            <a:spcBef>
              <a:spcPct val="0"/>
            </a:spcBef>
            <a:spcAft>
              <a:spcPct val="15000"/>
            </a:spcAft>
            <a:buChar char="•"/>
          </a:pPr>
          <a:r>
            <a:rPr lang="en-US" sz="1700" kern="1200" dirty="0" smtClean="0"/>
            <a:t>Treatment</a:t>
          </a:r>
          <a:endParaRPr lang="en-US" sz="1700" kern="1200" dirty="0"/>
        </a:p>
      </dsp:txBody>
      <dsp:txXfrm>
        <a:off x="3144470" y="1903480"/>
        <a:ext cx="1378148" cy="746639"/>
      </dsp:txXfrm>
    </dsp:sp>
    <dsp:sp modelId="{D0E516CE-E068-4DEC-96E1-358858EE7526}">
      <dsp:nvSpPr>
        <dsp:cNvPr id="0" name=""/>
        <dsp:cNvSpPr/>
      </dsp:nvSpPr>
      <dsp:spPr>
        <a:xfrm>
          <a:off x="4715559" y="1413879"/>
          <a:ext cx="1378148" cy="489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Subject 4</a:t>
          </a:r>
          <a:endParaRPr lang="en-US" sz="1700" kern="1200" dirty="0"/>
        </a:p>
      </dsp:txBody>
      <dsp:txXfrm>
        <a:off x="4715559" y="1413879"/>
        <a:ext cx="1378148" cy="489600"/>
      </dsp:txXfrm>
    </dsp:sp>
    <dsp:sp modelId="{3B13CB1A-35C1-4F33-BEAF-3E46E34C844C}">
      <dsp:nvSpPr>
        <dsp:cNvPr id="0" name=""/>
        <dsp:cNvSpPr/>
      </dsp:nvSpPr>
      <dsp:spPr>
        <a:xfrm>
          <a:off x="4715559" y="1903480"/>
          <a:ext cx="1378148" cy="7466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Treatment</a:t>
          </a:r>
          <a:endParaRPr lang="en-US" sz="1700" kern="1200" dirty="0"/>
        </a:p>
        <a:p>
          <a:pPr marL="171450" lvl="1" indent="-171450" algn="l" defTabSz="755650">
            <a:lnSpc>
              <a:spcPct val="90000"/>
            </a:lnSpc>
            <a:spcBef>
              <a:spcPct val="0"/>
            </a:spcBef>
            <a:spcAft>
              <a:spcPct val="15000"/>
            </a:spcAft>
            <a:buChar char="•"/>
          </a:pPr>
          <a:r>
            <a:rPr lang="en-US" sz="1700" kern="1200" dirty="0" smtClean="0"/>
            <a:t>Control</a:t>
          </a:r>
          <a:endParaRPr lang="en-US" sz="1700" kern="1200" dirty="0"/>
        </a:p>
      </dsp:txBody>
      <dsp:txXfrm>
        <a:off x="4715559" y="1903480"/>
        <a:ext cx="1378148" cy="746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E080-FF95-4503-9E3B-9BB93CF646E9}">
      <dsp:nvSpPr>
        <dsp:cNvPr id="0" name=""/>
        <dsp:cNvSpPr/>
      </dsp:nvSpPr>
      <dsp:spPr>
        <a:xfrm>
          <a:off x="2291"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1 </a:t>
          </a:r>
          <a:r>
            <a:rPr lang="en-US" sz="1600" kern="1200" dirty="0" err="1" smtClean="0"/>
            <a:t>Trt</a:t>
          </a:r>
          <a:endParaRPr lang="en-US" sz="1600" kern="1200" dirty="0"/>
        </a:p>
      </dsp:txBody>
      <dsp:txXfrm>
        <a:off x="2291" y="1298037"/>
        <a:ext cx="1378148" cy="545605"/>
      </dsp:txXfrm>
    </dsp:sp>
    <dsp:sp modelId="{C065FAEC-0823-470F-ADF7-57FA250A2C1D}">
      <dsp:nvSpPr>
        <dsp:cNvPr id="0" name=""/>
        <dsp:cNvSpPr/>
      </dsp:nvSpPr>
      <dsp:spPr>
        <a:xfrm>
          <a:off x="2291"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a:t>
          </a:r>
          <a:endParaRPr lang="en-US" sz="1600" kern="1200" dirty="0"/>
        </a:p>
        <a:p>
          <a:pPr marL="171450" lvl="1" indent="-171450" algn="l" defTabSz="711200">
            <a:lnSpc>
              <a:spcPct val="90000"/>
            </a:lnSpc>
            <a:spcBef>
              <a:spcPct val="0"/>
            </a:spcBef>
            <a:spcAft>
              <a:spcPct val="15000"/>
            </a:spcAft>
            <a:buChar char="•"/>
          </a:pPr>
          <a:r>
            <a:rPr lang="en-US" sz="1600" kern="1200" dirty="0" smtClean="0"/>
            <a:t>B</a:t>
          </a:r>
          <a:endParaRPr lang="en-US" sz="1600" kern="1200" dirty="0"/>
        </a:p>
        <a:p>
          <a:pPr marL="171450" lvl="1" indent="-171450" algn="l" defTabSz="711200">
            <a:lnSpc>
              <a:spcPct val="90000"/>
            </a:lnSpc>
            <a:spcBef>
              <a:spcPct val="0"/>
            </a:spcBef>
            <a:spcAft>
              <a:spcPct val="15000"/>
            </a:spcAft>
            <a:buChar char="•"/>
          </a:pPr>
          <a:r>
            <a:rPr lang="en-US" sz="1600" kern="1200" dirty="0" smtClean="0"/>
            <a:t>C</a:t>
          </a:r>
          <a:endParaRPr lang="en-US" sz="1600" kern="1200" dirty="0"/>
        </a:p>
      </dsp:txBody>
      <dsp:txXfrm>
        <a:off x="2291" y="1843642"/>
        <a:ext cx="1378148" cy="922320"/>
      </dsp:txXfrm>
    </dsp:sp>
    <dsp:sp modelId="{28273084-79CE-4F08-AFFF-855E0D605508}">
      <dsp:nvSpPr>
        <dsp:cNvPr id="0" name=""/>
        <dsp:cNvSpPr/>
      </dsp:nvSpPr>
      <dsp:spPr>
        <a:xfrm>
          <a:off x="1573381"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2 Control</a:t>
          </a:r>
          <a:endParaRPr lang="en-US" sz="1600" kern="1200" dirty="0"/>
        </a:p>
      </dsp:txBody>
      <dsp:txXfrm>
        <a:off x="1573381" y="1298037"/>
        <a:ext cx="1378148" cy="545605"/>
      </dsp:txXfrm>
    </dsp:sp>
    <dsp:sp modelId="{C1899543-8706-4951-B2B2-2570448DB93D}">
      <dsp:nvSpPr>
        <dsp:cNvPr id="0" name=""/>
        <dsp:cNvSpPr/>
      </dsp:nvSpPr>
      <dsp:spPr>
        <a:xfrm>
          <a:off x="1573381"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a:t>
          </a:r>
          <a:endParaRPr lang="en-US" sz="1600" kern="1200" dirty="0"/>
        </a:p>
        <a:p>
          <a:pPr marL="171450" lvl="1" indent="-171450" algn="l" defTabSz="711200">
            <a:lnSpc>
              <a:spcPct val="90000"/>
            </a:lnSpc>
            <a:spcBef>
              <a:spcPct val="0"/>
            </a:spcBef>
            <a:spcAft>
              <a:spcPct val="15000"/>
            </a:spcAft>
            <a:buChar char="•"/>
          </a:pPr>
          <a:r>
            <a:rPr lang="en-US" sz="1600" kern="1200" dirty="0" smtClean="0"/>
            <a:t>B</a:t>
          </a:r>
          <a:endParaRPr lang="en-US" sz="1600" kern="1200" dirty="0"/>
        </a:p>
        <a:p>
          <a:pPr marL="171450" lvl="1" indent="-171450" algn="l" defTabSz="711200">
            <a:lnSpc>
              <a:spcPct val="90000"/>
            </a:lnSpc>
            <a:spcBef>
              <a:spcPct val="0"/>
            </a:spcBef>
            <a:spcAft>
              <a:spcPct val="15000"/>
            </a:spcAft>
            <a:buChar char="•"/>
          </a:pPr>
          <a:r>
            <a:rPr lang="en-US" sz="1600" kern="1200" dirty="0" smtClean="0"/>
            <a:t>C</a:t>
          </a:r>
          <a:endParaRPr lang="en-US" sz="1600" kern="1200" dirty="0"/>
        </a:p>
      </dsp:txBody>
      <dsp:txXfrm>
        <a:off x="1573381" y="1843642"/>
        <a:ext cx="1378148" cy="922320"/>
      </dsp:txXfrm>
    </dsp:sp>
    <dsp:sp modelId="{5045AAA9-B437-425B-A846-06E3799153C3}">
      <dsp:nvSpPr>
        <dsp:cNvPr id="0" name=""/>
        <dsp:cNvSpPr/>
      </dsp:nvSpPr>
      <dsp:spPr>
        <a:xfrm>
          <a:off x="3144470"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3 Control</a:t>
          </a:r>
          <a:endParaRPr lang="en-US" sz="1600" kern="1200" dirty="0"/>
        </a:p>
      </dsp:txBody>
      <dsp:txXfrm>
        <a:off x="3144470" y="1298037"/>
        <a:ext cx="1378148" cy="545605"/>
      </dsp:txXfrm>
    </dsp:sp>
    <dsp:sp modelId="{630D905F-98DD-4C1A-B016-3C28D17B8BFC}">
      <dsp:nvSpPr>
        <dsp:cNvPr id="0" name=""/>
        <dsp:cNvSpPr/>
      </dsp:nvSpPr>
      <dsp:spPr>
        <a:xfrm>
          <a:off x="3144470"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a:t>
          </a:r>
          <a:endParaRPr lang="en-US" sz="1600" kern="1200" dirty="0"/>
        </a:p>
        <a:p>
          <a:pPr marL="171450" lvl="1" indent="-171450" algn="l" defTabSz="711200">
            <a:lnSpc>
              <a:spcPct val="90000"/>
            </a:lnSpc>
            <a:spcBef>
              <a:spcPct val="0"/>
            </a:spcBef>
            <a:spcAft>
              <a:spcPct val="15000"/>
            </a:spcAft>
            <a:buChar char="•"/>
          </a:pPr>
          <a:r>
            <a:rPr lang="en-US" sz="1600" kern="1200" dirty="0" smtClean="0"/>
            <a:t>B</a:t>
          </a:r>
          <a:endParaRPr lang="en-US" sz="1600" kern="1200" dirty="0"/>
        </a:p>
        <a:p>
          <a:pPr marL="171450" lvl="1" indent="-171450" algn="l" defTabSz="711200">
            <a:lnSpc>
              <a:spcPct val="90000"/>
            </a:lnSpc>
            <a:spcBef>
              <a:spcPct val="0"/>
            </a:spcBef>
            <a:spcAft>
              <a:spcPct val="15000"/>
            </a:spcAft>
            <a:buChar char="•"/>
          </a:pPr>
          <a:r>
            <a:rPr lang="en-US" sz="1600" kern="1200" dirty="0" smtClean="0"/>
            <a:t>C</a:t>
          </a:r>
          <a:endParaRPr lang="en-US" sz="1600" kern="1200" dirty="0"/>
        </a:p>
      </dsp:txBody>
      <dsp:txXfrm>
        <a:off x="3144470" y="1843642"/>
        <a:ext cx="1378148" cy="922320"/>
      </dsp:txXfrm>
    </dsp:sp>
    <dsp:sp modelId="{D0E516CE-E068-4DEC-96E1-358858EE7526}">
      <dsp:nvSpPr>
        <dsp:cNvPr id="0" name=""/>
        <dsp:cNvSpPr/>
      </dsp:nvSpPr>
      <dsp:spPr>
        <a:xfrm>
          <a:off x="4715559" y="129803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Subject 4 </a:t>
          </a:r>
          <a:r>
            <a:rPr lang="en-US" sz="1600" kern="1200" dirty="0" err="1" smtClean="0"/>
            <a:t>Trt</a:t>
          </a:r>
          <a:endParaRPr lang="en-US" sz="1600" kern="1200" dirty="0"/>
        </a:p>
      </dsp:txBody>
      <dsp:txXfrm>
        <a:off x="4715559" y="1298037"/>
        <a:ext cx="1378148" cy="545605"/>
      </dsp:txXfrm>
    </dsp:sp>
    <dsp:sp modelId="{3B13CB1A-35C1-4F33-BEAF-3E46E34C844C}">
      <dsp:nvSpPr>
        <dsp:cNvPr id="0" name=""/>
        <dsp:cNvSpPr/>
      </dsp:nvSpPr>
      <dsp:spPr>
        <a:xfrm>
          <a:off x="4715559" y="1843642"/>
          <a:ext cx="1378148" cy="9223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a:t>
          </a:r>
          <a:endParaRPr lang="en-US" sz="1600" kern="1200" dirty="0"/>
        </a:p>
        <a:p>
          <a:pPr marL="171450" lvl="1" indent="-171450" algn="l" defTabSz="711200">
            <a:lnSpc>
              <a:spcPct val="90000"/>
            </a:lnSpc>
            <a:spcBef>
              <a:spcPct val="0"/>
            </a:spcBef>
            <a:spcAft>
              <a:spcPct val="15000"/>
            </a:spcAft>
            <a:buChar char="•"/>
          </a:pPr>
          <a:r>
            <a:rPr lang="en-US" sz="1600" kern="1200" dirty="0" smtClean="0"/>
            <a:t>B</a:t>
          </a:r>
          <a:endParaRPr lang="en-US" sz="1600" kern="1200" dirty="0"/>
        </a:p>
        <a:p>
          <a:pPr marL="171450" lvl="1" indent="-171450" algn="l" defTabSz="711200">
            <a:lnSpc>
              <a:spcPct val="90000"/>
            </a:lnSpc>
            <a:spcBef>
              <a:spcPct val="0"/>
            </a:spcBef>
            <a:spcAft>
              <a:spcPct val="15000"/>
            </a:spcAft>
            <a:buChar char="•"/>
          </a:pPr>
          <a:r>
            <a:rPr lang="en-US" sz="1600" kern="1200" dirty="0" smtClean="0"/>
            <a:t>C</a:t>
          </a:r>
          <a:endParaRPr lang="en-US" sz="1600" kern="1200" dirty="0"/>
        </a:p>
      </dsp:txBody>
      <dsp:txXfrm>
        <a:off x="4715559" y="1843642"/>
        <a:ext cx="1378148" cy="922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5E080-FF95-4503-9E3B-9BB93CF646E9}">
      <dsp:nvSpPr>
        <dsp:cNvPr id="0" name=""/>
        <dsp:cNvSpPr/>
      </dsp:nvSpPr>
      <dsp:spPr>
        <a:xfrm>
          <a:off x="2291" y="105647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Monkey 1 </a:t>
          </a:r>
          <a:r>
            <a:rPr lang="en-US" sz="1600" kern="1200" dirty="0" err="1" smtClean="0"/>
            <a:t>Trt</a:t>
          </a:r>
          <a:endParaRPr lang="en-US" sz="1600" kern="1200" dirty="0"/>
        </a:p>
      </dsp:txBody>
      <dsp:txXfrm>
        <a:off x="2291" y="1056477"/>
        <a:ext cx="1378148" cy="545605"/>
      </dsp:txXfrm>
    </dsp:sp>
    <dsp:sp modelId="{C065FAEC-0823-470F-ADF7-57FA250A2C1D}">
      <dsp:nvSpPr>
        <dsp:cNvPr id="0" name=""/>
        <dsp:cNvSpPr/>
      </dsp:nvSpPr>
      <dsp:spPr>
        <a:xfrm>
          <a:off x="2291" y="1602082"/>
          <a:ext cx="1378148" cy="140544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W2</a:t>
          </a:r>
          <a:endParaRPr lang="en-US" sz="1600" kern="1200" dirty="0"/>
        </a:p>
        <a:p>
          <a:pPr marL="171450" lvl="1" indent="-171450" algn="l" defTabSz="711200">
            <a:lnSpc>
              <a:spcPct val="90000"/>
            </a:lnSpc>
            <a:spcBef>
              <a:spcPct val="0"/>
            </a:spcBef>
            <a:spcAft>
              <a:spcPct val="15000"/>
            </a:spcAft>
            <a:buChar char="•"/>
          </a:pPr>
          <a:r>
            <a:rPr lang="en-US" sz="1600" kern="1200" dirty="0" smtClean="0"/>
            <a:t>W4</a:t>
          </a:r>
          <a:endParaRPr lang="en-US" sz="1600" kern="1200" dirty="0"/>
        </a:p>
        <a:p>
          <a:pPr marL="171450" lvl="1" indent="-171450" algn="l" defTabSz="711200">
            <a:lnSpc>
              <a:spcPct val="90000"/>
            </a:lnSpc>
            <a:spcBef>
              <a:spcPct val="0"/>
            </a:spcBef>
            <a:spcAft>
              <a:spcPct val="15000"/>
            </a:spcAft>
            <a:buChar char="•"/>
          </a:pPr>
          <a:r>
            <a:rPr lang="en-US" sz="1600" kern="1200" dirty="0" smtClean="0"/>
            <a:t>W8</a:t>
          </a:r>
          <a:endParaRPr lang="en-US" sz="1600" kern="1200" dirty="0"/>
        </a:p>
        <a:p>
          <a:pPr marL="171450" lvl="1" indent="-171450" algn="l" defTabSz="711200">
            <a:lnSpc>
              <a:spcPct val="90000"/>
            </a:lnSpc>
            <a:spcBef>
              <a:spcPct val="0"/>
            </a:spcBef>
            <a:spcAft>
              <a:spcPct val="15000"/>
            </a:spcAft>
            <a:buChar char="•"/>
          </a:pPr>
          <a:r>
            <a:rPr lang="en-US" sz="1600" kern="1200" dirty="0" smtClean="0"/>
            <a:t>W12</a:t>
          </a:r>
          <a:endParaRPr lang="en-US" sz="1600" kern="1200" dirty="0"/>
        </a:p>
        <a:p>
          <a:pPr marL="171450" lvl="1" indent="-171450" algn="l" defTabSz="711200">
            <a:lnSpc>
              <a:spcPct val="90000"/>
            </a:lnSpc>
            <a:spcBef>
              <a:spcPct val="0"/>
            </a:spcBef>
            <a:spcAft>
              <a:spcPct val="15000"/>
            </a:spcAft>
            <a:buChar char="•"/>
          </a:pPr>
          <a:r>
            <a:rPr lang="en-US" sz="1600" kern="1200" dirty="0" smtClean="0"/>
            <a:t>W16</a:t>
          </a:r>
          <a:endParaRPr lang="en-US" sz="1600" kern="1200" dirty="0"/>
        </a:p>
      </dsp:txBody>
      <dsp:txXfrm>
        <a:off x="2291" y="1602082"/>
        <a:ext cx="1378148" cy="1405440"/>
      </dsp:txXfrm>
    </dsp:sp>
    <dsp:sp modelId="{28273084-79CE-4F08-AFFF-855E0D605508}">
      <dsp:nvSpPr>
        <dsp:cNvPr id="0" name=""/>
        <dsp:cNvSpPr/>
      </dsp:nvSpPr>
      <dsp:spPr>
        <a:xfrm>
          <a:off x="1573381" y="105647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Monkey 2 Control</a:t>
          </a:r>
          <a:endParaRPr lang="en-US" sz="1600" kern="1200" dirty="0"/>
        </a:p>
      </dsp:txBody>
      <dsp:txXfrm>
        <a:off x="1573381" y="1056477"/>
        <a:ext cx="1378148" cy="545605"/>
      </dsp:txXfrm>
    </dsp:sp>
    <dsp:sp modelId="{C1899543-8706-4951-B2B2-2570448DB93D}">
      <dsp:nvSpPr>
        <dsp:cNvPr id="0" name=""/>
        <dsp:cNvSpPr/>
      </dsp:nvSpPr>
      <dsp:spPr>
        <a:xfrm>
          <a:off x="1573381" y="1602082"/>
          <a:ext cx="1378148" cy="140544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W2</a:t>
          </a:r>
          <a:endParaRPr lang="en-US" sz="1600" kern="1200" dirty="0"/>
        </a:p>
        <a:p>
          <a:pPr marL="171450" lvl="1" indent="-171450" algn="l" defTabSz="711200">
            <a:lnSpc>
              <a:spcPct val="90000"/>
            </a:lnSpc>
            <a:spcBef>
              <a:spcPct val="0"/>
            </a:spcBef>
            <a:spcAft>
              <a:spcPct val="15000"/>
            </a:spcAft>
            <a:buChar char="•"/>
          </a:pPr>
          <a:r>
            <a:rPr lang="en-US" sz="1600" kern="1200" smtClean="0"/>
            <a:t>W4</a:t>
          </a:r>
          <a:endParaRPr lang="en-US" sz="1600" kern="1200" dirty="0"/>
        </a:p>
        <a:p>
          <a:pPr marL="171450" lvl="1" indent="-171450" algn="l" defTabSz="711200">
            <a:lnSpc>
              <a:spcPct val="90000"/>
            </a:lnSpc>
            <a:spcBef>
              <a:spcPct val="0"/>
            </a:spcBef>
            <a:spcAft>
              <a:spcPct val="15000"/>
            </a:spcAft>
            <a:buChar char="•"/>
          </a:pPr>
          <a:r>
            <a:rPr lang="en-US" sz="1600" kern="1200" smtClean="0"/>
            <a:t>W8</a:t>
          </a:r>
          <a:endParaRPr lang="en-US" sz="1600" kern="1200" dirty="0"/>
        </a:p>
        <a:p>
          <a:pPr marL="171450" lvl="1" indent="-171450" algn="l" defTabSz="711200">
            <a:lnSpc>
              <a:spcPct val="90000"/>
            </a:lnSpc>
            <a:spcBef>
              <a:spcPct val="0"/>
            </a:spcBef>
            <a:spcAft>
              <a:spcPct val="15000"/>
            </a:spcAft>
            <a:buChar char="•"/>
          </a:pPr>
          <a:r>
            <a:rPr lang="en-US" sz="1600" kern="1200" smtClean="0"/>
            <a:t>W12</a:t>
          </a:r>
          <a:endParaRPr lang="en-US" sz="1600" kern="1200" dirty="0"/>
        </a:p>
        <a:p>
          <a:pPr marL="171450" lvl="1" indent="-171450" algn="l" defTabSz="711200">
            <a:lnSpc>
              <a:spcPct val="90000"/>
            </a:lnSpc>
            <a:spcBef>
              <a:spcPct val="0"/>
            </a:spcBef>
            <a:spcAft>
              <a:spcPct val="15000"/>
            </a:spcAft>
            <a:buChar char="•"/>
          </a:pPr>
          <a:r>
            <a:rPr lang="en-US" sz="1600" kern="1200" dirty="0" smtClean="0"/>
            <a:t>W16</a:t>
          </a:r>
          <a:endParaRPr lang="en-US" sz="1600" kern="1200" dirty="0"/>
        </a:p>
      </dsp:txBody>
      <dsp:txXfrm>
        <a:off x="1573381" y="1602082"/>
        <a:ext cx="1378148" cy="1405440"/>
      </dsp:txXfrm>
    </dsp:sp>
    <dsp:sp modelId="{5045AAA9-B437-425B-A846-06E3799153C3}">
      <dsp:nvSpPr>
        <dsp:cNvPr id="0" name=""/>
        <dsp:cNvSpPr/>
      </dsp:nvSpPr>
      <dsp:spPr>
        <a:xfrm>
          <a:off x="3144470" y="105647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Monkey 3 Control</a:t>
          </a:r>
          <a:endParaRPr lang="en-US" sz="1600" kern="1200" dirty="0"/>
        </a:p>
      </dsp:txBody>
      <dsp:txXfrm>
        <a:off x="3144470" y="1056477"/>
        <a:ext cx="1378148" cy="545605"/>
      </dsp:txXfrm>
    </dsp:sp>
    <dsp:sp modelId="{630D905F-98DD-4C1A-B016-3C28D17B8BFC}">
      <dsp:nvSpPr>
        <dsp:cNvPr id="0" name=""/>
        <dsp:cNvSpPr/>
      </dsp:nvSpPr>
      <dsp:spPr>
        <a:xfrm>
          <a:off x="3144470" y="1602082"/>
          <a:ext cx="1378148" cy="140544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W2</a:t>
          </a:r>
          <a:endParaRPr lang="en-US" sz="1600" kern="1200" dirty="0"/>
        </a:p>
        <a:p>
          <a:pPr marL="171450" lvl="1" indent="-171450" algn="l" defTabSz="711200">
            <a:lnSpc>
              <a:spcPct val="90000"/>
            </a:lnSpc>
            <a:spcBef>
              <a:spcPct val="0"/>
            </a:spcBef>
            <a:spcAft>
              <a:spcPct val="15000"/>
            </a:spcAft>
            <a:buChar char="•"/>
          </a:pPr>
          <a:r>
            <a:rPr lang="en-US" sz="1600" kern="1200" smtClean="0"/>
            <a:t>W4</a:t>
          </a:r>
          <a:endParaRPr lang="en-US" sz="1600" kern="1200" dirty="0"/>
        </a:p>
        <a:p>
          <a:pPr marL="171450" lvl="1" indent="-171450" algn="l" defTabSz="711200">
            <a:lnSpc>
              <a:spcPct val="90000"/>
            </a:lnSpc>
            <a:spcBef>
              <a:spcPct val="0"/>
            </a:spcBef>
            <a:spcAft>
              <a:spcPct val="15000"/>
            </a:spcAft>
            <a:buChar char="•"/>
          </a:pPr>
          <a:r>
            <a:rPr lang="en-US" sz="1600" kern="1200" smtClean="0"/>
            <a:t>W8</a:t>
          </a:r>
          <a:endParaRPr lang="en-US" sz="1600" kern="1200" dirty="0"/>
        </a:p>
        <a:p>
          <a:pPr marL="171450" lvl="1" indent="-171450" algn="l" defTabSz="711200">
            <a:lnSpc>
              <a:spcPct val="90000"/>
            </a:lnSpc>
            <a:spcBef>
              <a:spcPct val="0"/>
            </a:spcBef>
            <a:spcAft>
              <a:spcPct val="15000"/>
            </a:spcAft>
            <a:buChar char="•"/>
          </a:pPr>
          <a:r>
            <a:rPr lang="en-US" sz="1600" kern="1200" smtClean="0"/>
            <a:t>W12</a:t>
          </a:r>
          <a:endParaRPr lang="en-US" sz="1600" kern="1200" dirty="0"/>
        </a:p>
        <a:p>
          <a:pPr marL="171450" lvl="1" indent="-171450" algn="l" defTabSz="711200">
            <a:lnSpc>
              <a:spcPct val="90000"/>
            </a:lnSpc>
            <a:spcBef>
              <a:spcPct val="0"/>
            </a:spcBef>
            <a:spcAft>
              <a:spcPct val="15000"/>
            </a:spcAft>
            <a:buChar char="•"/>
          </a:pPr>
          <a:r>
            <a:rPr lang="en-US" sz="1600" kern="1200" dirty="0" smtClean="0"/>
            <a:t>W16</a:t>
          </a:r>
          <a:endParaRPr lang="en-US" sz="1600" kern="1200" dirty="0"/>
        </a:p>
      </dsp:txBody>
      <dsp:txXfrm>
        <a:off x="3144470" y="1602082"/>
        <a:ext cx="1378148" cy="1405440"/>
      </dsp:txXfrm>
    </dsp:sp>
    <dsp:sp modelId="{D0E516CE-E068-4DEC-96E1-358858EE7526}">
      <dsp:nvSpPr>
        <dsp:cNvPr id="0" name=""/>
        <dsp:cNvSpPr/>
      </dsp:nvSpPr>
      <dsp:spPr>
        <a:xfrm>
          <a:off x="4715559" y="1056477"/>
          <a:ext cx="1378148" cy="545605"/>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Monkey 4 </a:t>
          </a:r>
          <a:r>
            <a:rPr lang="en-US" sz="1600" kern="1200" dirty="0" err="1" smtClean="0"/>
            <a:t>Trt</a:t>
          </a:r>
          <a:endParaRPr lang="en-US" sz="1600" kern="1200" dirty="0"/>
        </a:p>
      </dsp:txBody>
      <dsp:txXfrm>
        <a:off x="4715559" y="1056477"/>
        <a:ext cx="1378148" cy="545605"/>
      </dsp:txXfrm>
    </dsp:sp>
    <dsp:sp modelId="{3B13CB1A-35C1-4F33-BEAF-3E46E34C844C}">
      <dsp:nvSpPr>
        <dsp:cNvPr id="0" name=""/>
        <dsp:cNvSpPr/>
      </dsp:nvSpPr>
      <dsp:spPr>
        <a:xfrm>
          <a:off x="4715559" y="1602082"/>
          <a:ext cx="1378148" cy="140544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W2</a:t>
          </a:r>
          <a:endParaRPr lang="en-US" sz="1600" kern="1200" dirty="0"/>
        </a:p>
        <a:p>
          <a:pPr marL="171450" lvl="1" indent="-171450" algn="l" defTabSz="711200">
            <a:lnSpc>
              <a:spcPct val="90000"/>
            </a:lnSpc>
            <a:spcBef>
              <a:spcPct val="0"/>
            </a:spcBef>
            <a:spcAft>
              <a:spcPct val="15000"/>
            </a:spcAft>
            <a:buChar char="•"/>
          </a:pPr>
          <a:r>
            <a:rPr lang="en-US" sz="1600" kern="1200" smtClean="0"/>
            <a:t>W4</a:t>
          </a:r>
          <a:endParaRPr lang="en-US" sz="1600" kern="1200" dirty="0"/>
        </a:p>
        <a:p>
          <a:pPr marL="171450" lvl="1" indent="-171450" algn="l" defTabSz="711200">
            <a:lnSpc>
              <a:spcPct val="90000"/>
            </a:lnSpc>
            <a:spcBef>
              <a:spcPct val="0"/>
            </a:spcBef>
            <a:spcAft>
              <a:spcPct val="15000"/>
            </a:spcAft>
            <a:buChar char="•"/>
          </a:pPr>
          <a:r>
            <a:rPr lang="en-US" sz="1600" kern="1200" smtClean="0"/>
            <a:t>W8</a:t>
          </a:r>
          <a:endParaRPr lang="en-US" sz="1600" kern="1200" dirty="0"/>
        </a:p>
        <a:p>
          <a:pPr marL="171450" lvl="1" indent="-171450" algn="l" defTabSz="711200">
            <a:lnSpc>
              <a:spcPct val="90000"/>
            </a:lnSpc>
            <a:spcBef>
              <a:spcPct val="0"/>
            </a:spcBef>
            <a:spcAft>
              <a:spcPct val="15000"/>
            </a:spcAft>
            <a:buChar char="•"/>
          </a:pPr>
          <a:r>
            <a:rPr lang="en-US" sz="1600" kern="1200" smtClean="0"/>
            <a:t>W12</a:t>
          </a:r>
          <a:endParaRPr lang="en-US" sz="1600" kern="1200" dirty="0"/>
        </a:p>
        <a:p>
          <a:pPr marL="171450" lvl="1" indent="-171450" algn="l" defTabSz="711200">
            <a:lnSpc>
              <a:spcPct val="90000"/>
            </a:lnSpc>
            <a:spcBef>
              <a:spcPct val="0"/>
            </a:spcBef>
            <a:spcAft>
              <a:spcPct val="15000"/>
            </a:spcAft>
            <a:buChar char="•"/>
          </a:pPr>
          <a:r>
            <a:rPr lang="en-US" sz="1600" kern="1200" dirty="0" smtClean="0"/>
            <a:t>W16</a:t>
          </a:r>
          <a:endParaRPr lang="en-US" sz="1600" kern="1200" dirty="0"/>
        </a:p>
      </dsp:txBody>
      <dsp:txXfrm>
        <a:off x="4715559" y="1602082"/>
        <a:ext cx="1378148" cy="14054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419096-CF37-44FF-A428-4B3206EA30C8}" type="datetimeFigureOut">
              <a:rPr lang="en-US" smtClean="0"/>
              <a:t>9/24/18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981132-D6F8-40C5-BE3A-0B988951F9D3}" type="slidenum">
              <a:rPr lang="en-US" smtClean="0"/>
              <a:t>‹#›</a:t>
            </a:fld>
            <a:endParaRPr lang="en-US"/>
          </a:p>
        </p:txBody>
      </p:sp>
    </p:spTree>
    <p:extLst>
      <p:ext uri="{BB962C8B-B14F-4D97-AF65-F5344CB8AC3E}">
        <p14:creationId xmlns:p14="http://schemas.microsoft.com/office/powerpoint/2010/main" val="2473075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B020C1DC-71B4-4632-B705-8F65497DC7A9}" type="datetimeFigureOut">
              <a:rPr lang="en-US" smtClean="0"/>
              <a:t>9/24/18</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2C30B33-02E1-4CAB-8A83-C6AA019CE18A}"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0C1DC-71B4-4632-B705-8F65497DC7A9}"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30B33-02E1-4CAB-8A83-C6AA019CE1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0C1DC-71B4-4632-B705-8F65497DC7A9}"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2C30B33-02E1-4CAB-8A83-C6AA019CE1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0C1DC-71B4-4632-B705-8F65497DC7A9}"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30B33-02E1-4CAB-8A83-C6AA019CE18A}"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B020C1DC-71B4-4632-B705-8F65497DC7A9}" type="datetimeFigureOut">
              <a:rPr lang="en-US" smtClean="0"/>
              <a:t>9/24/18</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2C30B33-02E1-4CAB-8A83-C6AA019CE18A}"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020C1DC-71B4-4632-B705-8F65497DC7A9}"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30B33-02E1-4CAB-8A83-C6AA019CE18A}"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020C1DC-71B4-4632-B705-8F65497DC7A9}" type="datetimeFigureOut">
              <a:rPr lang="en-US" smtClean="0"/>
              <a:t>9/24/18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C30B33-02E1-4CAB-8A83-C6AA019CE18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20C1DC-71B4-4632-B705-8F65497DC7A9}" type="datetimeFigureOut">
              <a:rPr lang="en-US" smtClean="0"/>
              <a:t>9/24/18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C30B33-02E1-4CAB-8A83-C6AA019CE18A}"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B020C1DC-71B4-4632-B705-8F65497DC7A9}" type="datetimeFigureOut">
              <a:rPr lang="en-US" smtClean="0"/>
              <a:t>9/24/18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C30B33-02E1-4CAB-8A83-C6AA019CE1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20C1DC-71B4-4632-B705-8F65497DC7A9}"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D2C30B33-02E1-4CAB-8A83-C6AA019CE18A}"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20C1DC-71B4-4632-B705-8F65497DC7A9}"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30B33-02E1-4CAB-8A83-C6AA019CE18A}"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B020C1DC-71B4-4632-B705-8F65497DC7A9}" type="datetimeFigureOut">
              <a:rPr lang="en-US" smtClean="0"/>
              <a:t>9/24/18</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D2C30B33-02E1-4CAB-8A83-C6AA019CE1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Experimental Statistics II</a:t>
            </a:r>
            <a:endParaRPr lang="en-US" dirty="0"/>
          </a:p>
        </p:txBody>
      </p:sp>
      <p:sp>
        <p:nvSpPr>
          <p:cNvPr id="2" name="Title 1"/>
          <p:cNvSpPr>
            <a:spLocks noGrp="1"/>
          </p:cNvSpPr>
          <p:nvPr>
            <p:ph type="title"/>
          </p:nvPr>
        </p:nvSpPr>
        <p:spPr/>
        <p:txBody>
          <a:bodyPr/>
          <a:lstStyle/>
          <a:p>
            <a:r>
              <a:rPr lang="en-US" dirty="0" smtClean="0"/>
              <a:t>Live session 5</a:t>
            </a:r>
            <a:br>
              <a:rPr lang="en-US" dirty="0" smtClean="0"/>
            </a:br>
            <a:r>
              <a:rPr lang="en-US" dirty="0" smtClean="0"/>
              <a:t>Repeated Measures</a:t>
            </a:r>
            <a:endParaRPr lang="en-US" dirty="0"/>
          </a:p>
        </p:txBody>
      </p:sp>
    </p:spTree>
    <p:extLst>
      <p:ext uri="{BB962C8B-B14F-4D97-AF65-F5344CB8AC3E}">
        <p14:creationId xmlns:p14="http://schemas.microsoft.com/office/powerpoint/2010/main" val="2777621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89759" y="1752600"/>
            <a:ext cx="8610601" cy="4910329"/>
          </a:xfrm>
        </p:spPr>
        <p:txBody>
          <a:bodyPr>
            <a:normAutofit fontScale="92500" lnSpcReduction="20000"/>
          </a:bodyPr>
          <a:lstStyle/>
          <a:p>
            <a:r>
              <a:rPr lang="en-US" dirty="0" smtClean="0"/>
              <a:t>Multivariate Analysis, in general, typically involves the analysis of multiple response variables.  </a:t>
            </a:r>
          </a:p>
          <a:p>
            <a:endParaRPr lang="en-US" dirty="0"/>
          </a:p>
          <a:p>
            <a:r>
              <a:rPr lang="en-US" dirty="0" smtClean="0"/>
              <a:t>This is slightly different from regression where it is assumed that there is only one response variable and all remaining variables are fixed values.</a:t>
            </a:r>
          </a:p>
          <a:p>
            <a:endParaRPr lang="en-US" dirty="0"/>
          </a:p>
          <a:p>
            <a:r>
              <a:rPr lang="en-US" dirty="0" smtClean="0"/>
              <a:t>Repeated measures is not technically (in my view) a Multivariate Technique.  Why?  There is only one response variable.</a:t>
            </a:r>
          </a:p>
          <a:p>
            <a:pPr lvl="1"/>
            <a:r>
              <a:rPr lang="en-US" b="1" i="1" u="sng" dirty="0" smtClean="0"/>
              <a:t>It is important to parse these two methods out</a:t>
            </a:r>
            <a:r>
              <a:rPr lang="en-US" dirty="0" smtClean="0"/>
              <a:t>.  There are multivariate frame work and techniques under the hood in a repeated measures analysis but its more of a means to an end.</a:t>
            </a:r>
          </a:p>
          <a:p>
            <a:pPr lvl="1"/>
            <a:r>
              <a:rPr lang="en-US" dirty="0" smtClean="0"/>
              <a:t>In reality, the overall F-test tables you have seen in previous units along with proc </a:t>
            </a:r>
            <a:r>
              <a:rPr lang="en-US" dirty="0" err="1" smtClean="0"/>
              <a:t>autoreg</a:t>
            </a:r>
            <a:r>
              <a:rPr lang="en-US" dirty="0" smtClean="0"/>
              <a:t>, all use multivariate framework to deal with correlation in different ways.</a:t>
            </a:r>
          </a:p>
          <a:p>
            <a:pPr lvl="1"/>
            <a:r>
              <a:rPr lang="en-US" dirty="0" smtClean="0"/>
              <a:t>Yes, even when observations are independent with each other, correlation creeps into the problem in different ways.  Regression coefficients are correlated with each other</a:t>
            </a:r>
            <a:endParaRPr lang="en-US" dirty="0"/>
          </a:p>
          <a:p>
            <a:endParaRPr lang="en-US" dirty="0" smtClean="0"/>
          </a:p>
        </p:txBody>
      </p:sp>
      <p:sp>
        <p:nvSpPr>
          <p:cNvPr id="5" name="Title 4"/>
          <p:cNvSpPr>
            <a:spLocks noGrp="1"/>
          </p:cNvSpPr>
          <p:nvPr>
            <p:ph type="title"/>
          </p:nvPr>
        </p:nvSpPr>
        <p:spPr/>
        <p:txBody>
          <a:bodyPr/>
          <a:lstStyle/>
          <a:p>
            <a:r>
              <a:rPr lang="en-US" dirty="0" smtClean="0"/>
              <a:t>Multivariate Intro</a:t>
            </a:r>
            <a:endParaRPr lang="en-US" dirty="0"/>
          </a:p>
        </p:txBody>
      </p:sp>
    </p:spTree>
    <p:extLst>
      <p:ext uri="{BB962C8B-B14F-4D97-AF65-F5344CB8AC3E}">
        <p14:creationId xmlns:p14="http://schemas.microsoft.com/office/powerpoint/2010/main" val="3381255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With one variable (Normally distributed)</a:t>
            </a:r>
          </a:p>
          <a:p>
            <a:pPr lvl="1"/>
            <a:r>
              <a:rPr lang="en-US" dirty="0" smtClean="0"/>
              <a:t>Mean   (the center)</a:t>
            </a:r>
          </a:p>
          <a:p>
            <a:pPr lvl="1"/>
            <a:r>
              <a:rPr lang="en-US" dirty="0" smtClean="0"/>
              <a:t>Standard deviation (the spread)</a:t>
            </a:r>
            <a:endParaRPr lang="en-US" dirty="0"/>
          </a:p>
          <a:p>
            <a:endParaRPr lang="en-US" dirty="0"/>
          </a:p>
          <a:p>
            <a:r>
              <a:rPr lang="en-US" dirty="0" smtClean="0"/>
              <a:t>Multivariate (2 variables)</a:t>
            </a:r>
          </a:p>
          <a:p>
            <a:pPr lvl="1"/>
            <a:r>
              <a:rPr lang="en-US" dirty="0" smtClean="0"/>
              <a:t>Variable 1</a:t>
            </a:r>
          </a:p>
          <a:p>
            <a:pPr lvl="2"/>
            <a:r>
              <a:rPr lang="en-US" dirty="0" smtClean="0"/>
              <a:t>Mean</a:t>
            </a:r>
          </a:p>
          <a:p>
            <a:pPr lvl="2"/>
            <a:r>
              <a:rPr lang="en-US" dirty="0" smtClean="0"/>
              <a:t>Standard Deviation</a:t>
            </a:r>
          </a:p>
          <a:p>
            <a:pPr lvl="1"/>
            <a:endParaRPr lang="en-US" dirty="0"/>
          </a:p>
          <a:p>
            <a:pPr lvl="1"/>
            <a:r>
              <a:rPr lang="en-US" dirty="0" smtClean="0"/>
              <a:t>Variable 2</a:t>
            </a:r>
          </a:p>
          <a:p>
            <a:pPr lvl="2"/>
            <a:r>
              <a:rPr lang="en-US" dirty="0" smtClean="0"/>
              <a:t>Mean</a:t>
            </a:r>
          </a:p>
          <a:p>
            <a:pPr lvl="2"/>
            <a:r>
              <a:rPr lang="en-US" dirty="0" smtClean="0"/>
              <a:t>Standard Deviation</a:t>
            </a:r>
          </a:p>
          <a:p>
            <a:pPr lvl="1"/>
            <a:endParaRPr lang="en-US" dirty="0"/>
          </a:p>
          <a:p>
            <a:pPr lvl="1"/>
            <a:r>
              <a:rPr lang="en-US" dirty="0" smtClean="0"/>
              <a:t>An additional parameter to summarizes how the two depend on one another</a:t>
            </a:r>
          </a:p>
          <a:p>
            <a:pPr lvl="2"/>
            <a:r>
              <a:rPr lang="en-US" dirty="0" smtClean="0"/>
              <a:t>Covariance – directly related to correlation</a:t>
            </a:r>
            <a:endParaRPr lang="en-US" dirty="0"/>
          </a:p>
          <a:p>
            <a:endParaRPr lang="en-US" dirty="0"/>
          </a:p>
        </p:txBody>
      </p:sp>
      <p:sp>
        <p:nvSpPr>
          <p:cNvPr id="3" name="Title 2"/>
          <p:cNvSpPr>
            <a:spLocks noGrp="1"/>
          </p:cNvSpPr>
          <p:nvPr>
            <p:ph type="title"/>
          </p:nvPr>
        </p:nvSpPr>
        <p:spPr/>
        <p:txBody>
          <a:bodyPr/>
          <a:lstStyle/>
          <a:p>
            <a:r>
              <a:rPr lang="en-US" dirty="0" smtClean="0"/>
              <a:t>Parameterizing a distribution with multiple variables</a:t>
            </a:r>
            <a:endParaRPr lang="en-US" dirty="0"/>
          </a:p>
        </p:txBody>
      </p:sp>
    </p:spTree>
    <p:extLst>
      <p:ext uri="{BB962C8B-B14F-4D97-AF65-F5344CB8AC3E}">
        <p14:creationId xmlns:p14="http://schemas.microsoft.com/office/powerpoint/2010/main" val="581485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en-US" dirty="0" smtClean="0"/>
                  <a:t>Example</a:t>
                </a:r>
              </a:p>
              <a:p>
                <a:r>
                  <a:rPr lang="en-US" dirty="0" smtClean="0"/>
                  <a:t>Suppose I had two variables</a:t>
                </a:r>
              </a:p>
              <a:p>
                <a:endParaRPr lang="en-US" dirty="0"/>
              </a:p>
              <a:p>
                <a:r>
                  <a:rPr lang="en-US" dirty="0" smtClean="0"/>
                  <a:t>Variable 1 :   Mean=0    SD=2, so  Variance=4</a:t>
                </a:r>
              </a:p>
              <a:p>
                <a:r>
                  <a:rPr lang="en-US" dirty="0" smtClean="0"/>
                  <a:t>Variable 2:    Mean=1    SD=3, so  Variance=9</a:t>
                </a:r>
              </a:p>
              <a:p>
                <a:r>
                  <a:rPr lang="en-US" dirty="0" smtClean="0"/>
                  <a:t>Suppose that the Covariance between the two is 4.  </a:t>
                </a:r>
              </a:p>
              <a:p>
                <a:endParaRPr lang="en-US" dirty="0"/>
              </a:p>
              <a:p>
                <a:pPr marL="45720" indent="0">
                  <a:buNone/>
                </a:pPr>
                <a:r>
                  <a:rPr lang="en-US" dirty="0" smtClean="0"/>
                  <a:t>If the data follow a Multivariate Normal Distribution, we use the following notation to summarize the characteristics of the distribution.</a:t>
                </a:r>
              </a:p>
              <a:p>
                <a:pPr marL="45720" indent="0">
                  <a:buNone/>
                </a:pPr>
                <a:endParaRPr lang="en-US" dirty="0"/>
              </a:p>
              <a:p>
                <a:pPr marL="45720" indent="0">
                  <a:buNone/>
                </a:pPr>
                <a:r>
                  <a:rPr lang="en-US" dirty="0" smtClean="0"/>
                  <a:t>                      </a:t>
                </a:r>
                <a14:m>
                  <m:oMath xmlns:m="http://schemas.openxmlformats.org/officeDocument/2006/math">
                    <m:d>
                      <m:dPr>
                        <m:begChr m:val="["/>
                        <m:endChr m:val="]"/>
                        <m:ctrlPr>
                          <a:rPr lang="en-US" i="1" smtClean="0">
                            <a:latin typeface="Cambria Math" charset="0"/>
                          </a:rPr>
                        </m:ctrlPr>
                      </m:dPr>
                      <m:e>
                        <m:m>
                          <m:mPr>
                            <m:mcs>
                              <m:mc>
                                <m:mcPr>
                                  <m:count m:val="1"/>
                                  <m:mcJc m:val="center"/>
                                </m:mcPr>
                              </m:mc>
                            </m:mcs>
                            <m:ctrlPr>
                              <a:rPr lang="en-US" i="1">
                                <a:latin typeface="Cambria Math" charset="0"/>
                              </a:rPr>
                            </m:ctrlPr>
                          </m:mPr>
                          <m:mr>
                            <m:e>
                              <m:sSub>
                                <m:sSubPr>
                                  <m:ctrlPr>
                                    <a:rPr lang="en-US" i="1">
                                      <a:latin typeface="Cambria Math" charset="0"/>
                                    </a:rPr>
                                  </m:ctrlPr>
                                </m:sSubPr>
                                <m:e>
                                  <m:r>
                                    <a:rPr lang="en-US" i="1">
                                      <a:latin typeface="Cambria Math"/>
                                    </a:rPr>
                                    <m:t>𝑋</m:t>
                                  </m:r>
                                </m:e>
                                <m:sub>
                                  <m:r>
                                    <a:rPr lang="en-US" i="1">
                                      <a:latin typeface="Cambria Math"/>
                                    </a:rPr>
                                    <m:t>1</m:t>
                                  </m:r>
                                </m:sub>
                              </m:sSub>
                            </m:e>
                          </m:mr>
                          <m:mr>
                            <m:e>
                              <m:sSub>
                                <m:sSubPr>
                                  <m:ctrlPr>
                                    <a:rPr lang="en-US" i="1">
                                      <a:latin typeface="Cambria Math" charset="0"/>
                                    </a:rPr>
                                  </m:ctrlPr>
                                </m:sSubPr>
                                <m:e>
                                  <m:r>
                                    <a:rPr lang="en-US" i="1">
                                      <a:latin typeface="Cambria Math"/>
                                    </a:rPr>
                                    <m:t>𝑋</m:t>
                                  </m:r>
                                </m:e>
                                <m:sub>
                                  <m:r>
                                    <a:rPr lang="en-US" i="1">
                                      <a:latin typeface="Cambria Math"/>
                                    </a:rPr>
                                    <m:t>2</m:t>
                                  </m:r>
                                </m:sub>
                              </m:sSub>
                            </m:e>
                          </m:mr>
                        </m:m>
                      </m:e>
                    </m:d>
                    <m:r>
                      <a:rPr lang="en-US" b="0" i="1" smtClean="0">
                        <a:latin typeface="Cambria Math"/>
                      </a:rPr>
                      <m:t>~</m:t>
                    </m:r>
                    <m:r>
                      <a:rPr lang="en-US" b="0" i="1" smtClean="0">
                        <a:latin typeface="Cambria Math"/>
                      </a:rPr>
                      <m:t>𝑀𝑉𝑁</m:t>
                    </m:r>
                    <m:d>
                      <m:dPr>
                        <m:ctrlPr>
                          <a:rPr lang="en-US" b="0" i="1" smtClean="0">
                            <a:latin typeface="Cambria Math" charset="0"/>
                          </a:rPr>
                        </m:ctrlPr>
                      </m:dPr>
                      <m:e>
                        <m:r>
                          <a:rPr lang="en-US" b="0" i="1" smtClean="0">
                            <a:latin typeface="Cambria Math"/>
                            <a:ea typeface="Cambria Math"/>
                          </a:rPr>
                          <m:t>𝜇</m:t>
                        </m:r>
                        <m:r>
                          <a:rPr lang="en-US" b="0" i="1" smtClean="0">
                            <a:latin typeface="Cambria Math"/>
                            <a:ea typeface="Cambria Math"/>
                          </a:rPr>
                          <m:t>,</m:t>
                        </m:r>
                        <m:r>
                          <m:rPr>
                            <m:sty m:val="p"/>
                          </m:rPr>
                          <a:rPr lang="el-GR" b="0" i="1" smtClean="0">
                            <a:latin typeface="Cambria Math"/>
                            <a:ea typeface="Cambria Math"/>
                          </a:rPr>
                          <m:t>Σ</m:t>
                        </m:r>
                      </m:e>
                    </m:d>
                  </m:oMath>
                </a14:m>
                <a:r>
                  <a:rPr lang="en-US" dirty="0" smtClean="0"/>
                  <a:t>     </a:t>
                </a:r>
                <a14:m>
                  <m:oMath xmlns:m="http://schemas.openxmlformats.org/officeDocument/2006/math">
                    <m:r>
                      <a:rPr lang="en-US" i="1" dirty="0" smtClean="0">
                        <a:latin typeface="Cambria Math"/>
                        <a:ea typeface="Cambria Math"/>
                      </a:rPr>
                      <m:t>𝜇</m:t>
                    </m:r>
                    <m:r>
                      <a:rPr lang="en-US" b="0" i="1" dirty="0" smtClean="0">
                        <a:latin typeface="Cambria Math"/>
                        <a:ea typeface="Cambria Math"/>
                      </a:rPr>
                      <m:t>=</m:t>
                    </m:r>
                    <m:d>
                      <m:dPr>
                        <m:begChr m:val="["/>
                        <m:endChr m:val="]"/>
                        <m:ctrlPr>
                          <a:rPr lang="en-US" b="0" i="1" dirty="0" smtClean="0">
                            <a:latin typeface="Cambria Math" charset="0"/>
                            <a:ea typeface="Cambria Math"/>
                          </a:rPr>
                        </m:ctrlPr>
                      </m:dPr>
                      <m:e>
                        <m:m>
                          <m:mPr>
                            <m:mcs>
                              <m:mc>
                                <m:mcPr>
                                  <m:count m:val="1"/>
                                  <m:mcJc m:val="center"/>
                                </m:mcPr>
                              </m:mc>
                            </m:mcs>
                            <m:ctrlPr>
                              <a:rPr lang="en-US" b="0" i="1" dirty="0" smtClean="0">
                                <a:latin typeface="Cambria Math" charset="0"/>
                                <a:ea typeface="Cambria Math"/>
                              </a:rPr>
                            </m:ctrlPr>
                          </m:mPr>
                          <m:mr>
                            <m:e>
                              <m:r>
                                <m:rPr>
                                  <m:brk m:alnAt="7"/>
                                </m:rPr>
                                <a:rPr lang="en-US" b="0" i="1" dirty="0" smtClean="0">
                                  <a:latin typeface="Cambria Math"/>
                                  <a:ea typeface="Cambria Math"/>
                                </a:rPr>
                                <m:t>0</m:t>
                              </m:r>
                            </m:e>
                          </m:mr>
                          <m:mr>
                            <m:e>
                              <m:r>
                                <a:rPr lang="en-US" b="0" i="1" dirty="0" smtClean="0">
                                  <a:latin typeface="Cambria Math"/>
                                  <a:ea typeface="Cambria Math"/>
                                </a:rPr>
                                <m:t>1</m:t>
                              </m:r>
                            </m:e>
                          </m:mr>
                        </m:m>
                      </m:e>
                    </m:d>
                  </m:oMath>
                </a14:m>
                <a:r>
                  <a:rPr lang="en-US" dirty="0" smtClean="0"/>
                  <a:t>    </a:t>
                </a:r>
                <a14:m>
                  <m:oMath xmlns:m="http://schemas.openxmlformats.org/officeDocument/2006/math">
                    <m:r>
                      <m:rPr>
                        <m:sty m:val="p"/>
                      </m:rPr>
                      <a:rPr lang="el-GR" i="1" dirty="0" smtClean="0">
                        <a:latin typeface="Cambria Math"/>
                        <a:ea typeface="Cambria Math"/>
                      </a:rPr>
                      <m:t>Σ</m:t>
                    </m:r>
                    <m:r>
                      <a:rPr lang="en-US" b="0" i="1" dirty="0" smtClean="0">
                        <a:latin typeface="Cambria Math"/>
                        <a:ea typeface="Cambria Math"/>
                      </a:rPr>
                      <m:t>=</m:t>
                    </m:r>
                    <m:d>
                      <m:dPr>
                        <m:begChr m:val="["/>
                        <m:endChr m:val="]"/>
                        <m:ctrlPr>
                          <a:rPr lang="en-US" b="0" i="1" dirty="0" smtClean="0">
                            <a:latin typeface="Cambria Math" charset="0"/>
                            <a:ea typeface="Cambria Math"/>
                          </a:rPr>
                        </m:ctrlPr>
                      </m:dPr>
                      <m:e>
                        <m:m>
                          <m:mPr>
                            <m:mcs>
                              <m:mc>
                                <m:mcPr>
                                  <m:count m:val="2"/>
                                  <m:mcJc m:val="center"/>
                                </m:mcPr>
                              </m:mc>
                            </m:mcs>
                            <m:ctrlPr>
                              <a:rPr lang="en-US" b="0" i="1" dirty="0" smtClean="0">
                                <a:latin typeface="Cambria Math" charset="0"/>
                                <a:ea typeface="Cambria Math"/>
                              </a:rPr>
                            </m:ctrlPr>
                          </m:mPr>
                          <m:mr>
                            <m:e>
                              <m:r>
                                <m:rPr>
                                  <m:brk m:alnAt="7"/>
                                </m:rPr>
                                <a:rPr lang="en-US" b="0" i="1" dirty="0" smtClean="0">
                                  <a:latin typeface="Cambria Math"/>
                                  <a:ea typeface="Cambria Math"/>
                                </a:rPr>
                                <m:t>4</m:t>
                              </m:r>
                            </m:e>
                            <m:e>
                              <m:r>
                                <a:rPr lang="en-US" b="0" i="1" dirty="0" smtClean="0">
                                  <a:latin typeface="Cambria Math"/>
                                  <a:ea typeface="Cambria Math"/>
                                </a:rPr>
                                <m:t>4</m:t>
                              </m:r>
                            </m:e>
                          </m:mr>
                          <m:mr>
                            <m:e>
                              <m:r>
                                <a:rPr lang="en-US" b="0" i="1" dirty="0" smtClean="0">
                                  <a:latin typeface="Cambria Math"/>
                                  <a:ea typeface="Cambria Math"/>
                                </a:rPr>
                                <m:t>4</m:t>
                              </m:r>
                            </m:e>
                            <m:e>
                              <m:r>
                                <a:rPr lang="en-US" b="0" i="1" dirty="0" smtClean="0">
                                  <a:latin typeface="Cambria Math"/>
                                  <a:ea typeface="Cambria Math"/>
                                </a:rPr>
                                <m:t>9</m:t>
                              </m:r>
                            </m:e>
                          </m:mr>
                        </m:m>
                      </m:e>
                    </m:d>
                  </m:oMath>
                </a14:m>
                <a:endParaRPr lang="en-US" dirty="0" smtClean="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45" t="-1383" r="-101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Variance-Covariance Matrix</a:t>
            </a:r>
            <a:endParaRPr lang="en-US" dirty="0"/>
          </a:p>
        </p:txBody>
      </p:sp>
    </p:spTree>
    <p:extLst>
      <p:ext uri="{BB962C8B-B14F-4D97-AF65-F5344CB8AC3E}">
        <p14:creationId xmlns:p14="http://schemas.microsoft.com/office/powerpoint/2010/main" val="2587191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380999" y="1719070"/>
                <a:ext cx="8407893" cy="4910329"/>
              </a:xfrm>
            </p:spPr>
            <p:txBody>
              <a:bodyPr>
                <a:normAutofit fontScale="85000" lnSpcReduction="10000"/>
              </a:bodyPr>
              <a:lstStyle/>
              <a:p>
                <a:pPr marL="45720" indent="0">
                  <a:buNone/>
                </a:pPr>
                <a:r>
                  <a:rPr lang="en-US" dirty="0" smtClean="0"/>
                  <a:t> </a:t>
                </a:r>
                <a14:m>
                  <m:oMath xmlns:m="http://schemas.openxmlformats.org/officeDocument/2006/math">
                    <m:d>
                      <m:dPr>
                        <m:begChr m:val="["/>
                        <m:endChr m:val="]"/>
                        <m:ctrlPr>
                          <a:rPr lang="en-US" i="1">
                            <a:latin typeface="Cambria Math" charset="0"/>
                          </a:rPr>
                        </m:ctrlPr>
                      </m:dPr>
                      <m:e>
                        <m:m>
                          <m:mPr>
                            <m:mcs>
                              <m:mc>
                                <m:mcPr>
                                  <m:count m:val="1"/>
                                  <m:mcJc m:val="center"/>
                                </m:mcPr>
                              </m:mc>
                            </m:mcs>
                            <m:ctrlPr>
                              <a:rPr lang="en-US" i="1">
                                <a:latin typeface="Cambria Math" charset="0"/>
                              </a:rPr>
                            </m:ctrlPr>
                          </m:mPr>
                          <m:mr>
                            <m:e>
                              <m:sSub>
                                <m:sSubPr>
                                  <m:ctrlPr>
                                    <a:rPr lang="en-US" i="1">
                                      <a:latin typeface="Cambria Math" charset="0"/>
                                    </a:rPr>
                                  </m:ctrlPr>
                                </m:sSubPr>
                                <m:e>
                                  <m:r>
                                    <a:rPr lang="en-US" i="1">
                                      <a:latin typeface="Cambria Math"/>
                                    </a:rPr>
                                    <m:t>𝑋</m:t>
                                  </m:r>
                                </m:e>
                                <m:sub>
                                  <m:r>
                                    <a:rPr lang="en-US" i="1">
                                      <a:latin typeface="Cambria Math"/>
                                    </a:rPr>
                                    <m:t>1</m:t>
                                  </m:r>
                                </m:sub>
                              </m:sSub>
                            </m:e>
                          </m:mr>
                          <m:mr>
                            <m:e>
                              <m:sSub>
                                <m:sSubPr>
                                  <m:ctrlPr>
                                    <a:rPr lang="en-US" i="1">
                                      <a:latin typeface="Cambria Math" charset="0"/>
                                    </a:rPr>
                                  </m:ctrlPr>
                                </m:sSubPr>
                                <m:e>
                                  <m:r>
                                    <a:rPr lang="en-US" i="1">
                                      <a:latin typeface="Cambria Math"/>
                                    </a:rPr>
                                    <m:t>𝑋</m:t>
                                  </m:r>
                                </m:e>
                                <m:sub>
                                  <m:r>
                                    <a:rPr lang="en-US" i="1">
                                      <a:latin typeface="Cambria Math"/>
                                    </a:rPr>
                                    <m:t>2</m:t>
                                  </m:r>
                                </m:sub>
                              </m:sSub>
                            </m:e>
                          </m:mr>
                        </m:m>
                      </m:e>
                    </m:d>
                    <m:r>
                      <a:rPr lang="en-US" i="1">
                        <a:latin typeface="Cambria Math"/>
                      </a:rPr>
                      <m:t>~</m:t>
                    </m:r>
                    <m:r>
                      <a:rPr lang="en-US" i="1">
                        <a:latin typeface="Cambria Math"/>
                      </a:rPr>
                      <m:t>𝑀𝑉𝑁</m:t>
                    </m:r>
                    <m:d>
                      <m:dPr>
                        <m:ctrlPr>
                          <a:rPr lang="en-US" i="1">
                            <a:latin typeface="Cambria Math" charset="0"/>
                          </a:rPr>
                        </m:ctrlPr>
                      </m:dPr>
                      <m:e>
                        <m:r>
                          <a:rPr lang="en-US" i="1">
                            <a:latin typeface="Cambria Math"/>
                            <a:ea typeface="Cambria Math"/>
                          </a:rPr>
                          <m:t>𝜇</m:t>
                        </m:r>
                        <m:r>
                          <a:rPr lang="en-US" i="1">
                            <a:latin typeface="Cambria Math"/>
                            <a:ea typeface="Cambria Math"/>
                          </a:rPr>
                          <m:t>,</m:t>
                        </m:r>
                        <m:r>
                          <m:rPr>
                            <m:sty m:val="p"/>
                          </m:rPr>
                          <a:rPr lang="el-GR" i="1">
                            <a:latin typeface="Cambria Math"/>
                            <a:ea typeface="Cambria Math"/>
                          </a:rPr>
                          <m:t>Σ</m:t>
                        </m:r>
                      </m:e>
                    </m:d>
                  </m:oMath>
                </a14:m>
                <a:r>
                  <a:rPr lang="en-US" dirty="0"/>
                  <a:t>     </a:t>
                </a:r>
                <a:r>
                  <a:rPr lang="en-US" dirty="0" smtClean="0"/>
                  <a:t>  </a:t>
                </a:r>
                <a14:m>
                  <m:oMath xmlns:m="http://schemas.openxmlformats.org/officeDocument/2006/math">
                    <m:r>
                      <m:rPr>
                        <m:sty m:val="p"/>
                      </m:rPr>
                      <a:rPr lang="el-GR" i="1" dirty="0">
                        <a:latin typeface="Cambria Math"/>
                        <a:ea typeface="Cambria Math"/>
                      </a:rPr>
                      <m:t>Σ</m:t>
                    </m:r>
                    <m:r>
                      <a:rPr lang="en-US" i="1" dirty="0">
                        <a:latin typeface="Cambria Math"/>
                        <a:ea typeface="Cambria Math"/>
                      </a:rPr>
                      <m:t>=</m:t>
                    </m:r>
                    <m:d>
                      <m:dPr>
                        <m:begChr m:val="["/>
                        <m:endChr m:val="]"/>
                        <m:ctrlPr>
                          <a:rPr lang="en-US" i="1" dirty="0">
                            <a:latin typeface="Cambria Math" charset="0"/>
                            <a:ea typeface="Cambria Math"/>
                          </a:rPr>
                        </m:ctrlPr>
                      </m:dPr>
                      <m:e>
                        <m:m>
                          <m:mPr>
                            <m:mcs>
                              <m:mc>
                                <m:mcPr>
                                  <m:count m:val="2"/>
                                  <m:mcJc m:val="center"/>
                                </m:mcPr>
                              </m:mc>
                            </m:mcs>
                            <m:ctrlPr>
                              <a:rPr lang="en-US" i="1" dirty="0">
                                <a:latin typeface="Cambria Math" charset="0"/>
                                <a:ea typeface="Cambria Math"/>
                              </a:rPr>
                            </m:ctrlPr>
                          </m:mPr>
                          <m:mr>
                            <m:e>
                              <m:r>
                                <m:rPr>
                                  <m:brk m:alnAt="7"/>
                                </m:rPr>
                                <a:rPr lang="en-US" i="1" dirty="0">
                                  <a:latin typeface="Cambria Math"/>
                                  <a:ea typeface="Cambria Math"/>
                                </a:rPr>
                                <m:t>4</m:t>
                              </m:r>
                            </m:e>
                            <m:e>
                              <m:r>
                                <a:rPr lang="en-US" i="1" dirty="0">
                                  <a:latin typeface="Cambria Math"/>
                                  <a:ea typeface="Cambria Math"/>
                                </a:rPr>
                                <m:t>4</m:t>
                              </m:r>
                            </m:e>
                          </m:mr>
                          <m:mr>
                            <m:e>
                              <m:r>
                                <a:rPr lang="en-US" i="1" dirty="0">
                                  <a:latin typeface="Cambria Math"/>
                                  <a:ea typeface="Cambria Math"/>
                                </a:rPr>
                                <m:t>4</m:t>
                              </m:r>
                            </m:e>
                            <m:e>
                              <m:r>
                                <a:rPr lang="en-US" i="1" dirty="0">
                                  <a:latin typeface="Cambria Math"/>
                                  <a:ea typeface="Cambria Math"/>
                                </a:rPr>
                                <m:t>9</m:t>
                              </m:r>
                            </m:e>
                          </m:mr>
                        </m:m>
                      </m:e>
                    </m:d>
                  </m:oMath>
                </a14:m>
                <a:endParaRPr lang="en-US" dirty="0" smtClean="0"/>
              </a:p>
              <a:p>
                <a:endParaRPr lang="en-US" dirty="0"/>
              </a:p>
              <a:p>
                <a:r>
                  <a:rPr lang="en-US" dirty="0" smtClean="0"/>
                  <a:t> Think of the matrices as a way to book keep all of the information</a:t>
                </a:r>
              </a:p>
              <a:p>
                <a:endParaRPr lang="en-US" dirty="0"/>
              </a:p>
              <a:p>
                <a:r>
                  <a:rPr lang="en-US" dirty="0" smtClean="0"/>
                  <a:t>The diagonal of Sigma is the variances, the off diagonal represents the covariance's</a:t>
                </a:r>
              </a:p>
              <a:p>
                <a:endParaRPr lang="en-US" dirty="0"/>
              </a:p>
              <a:p>
                <a:pPr marL="45720" indent="0">
                  <a:buNone/>
                </a:pPr>
                <a:r>
                  <a:rPr lang="en-US" dirty="0" smtClean="0"/>
                  <a:t>Another Example</a:t>
                </a:r>
              </a:p>
              <a:p>
                <a:pPr marL="45720" indent="0">
                  <a:buNone/>
                </a:pPr>
                <a:endParaRPr lang="en-US" dirty="0"/>
              </a:p>
              <a:p>
                <a:pPr marL="45720" indent="0">
                  <a:buNone/>
                </a:pPr>
                <a14:m>
                  <m:oMath xmlns:m="http://schemas.openxmlformats.org/officeDocument/2006/math">
                    <m:d>
                      <m:dPr>
                        <m:begChr m:val="["/>
                        <m:endChr m:val="]"/>
                        <m:ctrlPr>
                          <a:rPr lang="en-US" i="1">
                            <a:latin typeface="Cambria Math" charset="0"/>
                          </a:rPr>
                        </m:ctrlPr>
                      </m:dPr>
                      <m:e>
                        <m:m>
                          <m:mPr>
                            <m:mcs>
                              <m:mc>
                                <m:mcPr>
                                  <m:count m:val="1"/>
                                  <m:mcJc m:val="center"/>
                                </m:mcPr>
                              </m:mc>
                            </m:mcs>
                            <m:ctrlPr>
                              <a:rPr lang="en-US" i="1" smtClean="0">
                                <a:latin typeface="Cambria Math" charset="0"/>
                              </a:rPr>
                            </m:ctrlPr>
                          </m:mPr>
                          <m:mr>
                            <m:e>
                              <m:sSub>
                                <m:sSubPr>
                                  <m:ctrlPr>
                                    <a:rPr lang="en-US" i="1">
                                      <a:latin typeface="Cambria Math" charset="0"/>
                                    </a:rPr>
                                  </m:ctrlPr>
                                </m:sSubPr>
                                <m:e>
                                  <m:r>
                                    <a:rPr lang="en-US" i="1">
                                      <a:latin typeface="Cambria Math"/>
                                    </a:rPr>
                                    <m:t>𝑋</m:t>
                                  </m:r>
                                </m:e>
                                <m:sub>
                                  <m:r>
                                    <a:rPr lang="en-US" b="0" i="1" smtClean="0">
                                      <a:latin typeface="Cambria Math"/>
                                    </a:rPr>
                                    <m:t>1</m:t>
                                  </m:r>
                                </m:sub>
                              </m:sSub>
                            </m:e>
                          </m:mr>
                          <m:mr>
                            <m:e>
                              <m:sSub>
                                <m:sSubPr>
                                  <m:ctrlPr>
                                    <a:rPr lang="en-US" i="1">
                                      <a:latin typeface="Cambria Math" charset="0"/>
                                    </a:rPr>
                                  </m:ctrlPr>
                                </m:sSubPr>
                                <m:e>
                                  <m:r>
                                    <a:rPr lang="en-US" i="1">
                                      <a:latin typeface="Cambria Math"/>
                                    </a:rPr>
                                    <m:t>𝑋</m:t>
                                  </m:r>
                                </m:e>
                                <m:sub>
                                  <m:r>
                                    <a:rPr lang="en-US" i="1">
                                      <a:latin typeface="Cambria Math"/>
                                    </a:rPr>
                                    <m:t>2</m:t>
                                  </m:r>
                                </m:sub>
                              </m:sSub>
                            </m:e>
                          </m:mr>
                          <m:mr>
                            <m:e>
                              <m:sSub>
                                <m:sSubPr>
                                  <m:ctrlPr>
                                    <a:rPr lang="en-US" i="1">
                                      <a:latin typeface="Cambria Math" charset="0"/>
                                    </a:rPr>
                                  </m:ctrlPr>
                                </m:sSubPr>
                                <m:e>
                                  <m:r>
                                    <a:rPr lang="en-US" i="1">
                                      <a:latin typeface="Cambria Math"/>
                                    </a:rPr>
                                    <m:t>𝑋</m:t>
                                  </m:r>
                                </m:e>
                                <m:sub>
                                  <m:r>
                                    <a:rPr lang="en-US" b="0" i="1" smtClean="0">
                                      <a:latin typeface="Cambria Math" charset="0"/>
                                    </a:rPr>
                                    <m:t>3</m:t>
                                  </m:r>
                                </m:sub>
                              </m:sSub>
                            </m:e>
                          </m:mr>
                        </m:m>
                      </m:e>
                    </m:d>
                    <m:r>
                      <a:rPr lang="en-US" i="1">
                        <a:latin typeface="Cambria Math"/>
                      </a:rPr>
                      <m:t>~</m:t>
                    </m:r>
                    <m:r>
                      <a:rPr lang="en-US" i="1">
                        <a:latin typeface="Cambria Math"/>
                      </a:rPr>
                      <m:t>𝑀𝑉𝑁</m:t>
                    </m:r>
                    <m:d>
                      <m:dPr>
                        <m:ctrlPr>
                          <a:rPr lang="en-US" i="1">
                            <a:latin typeface="Cambria Math" charset="0"/>
                          </a:rPr>
                        </m:ctrlPr>
                      </m:dPr>
                      <m:e>
                        <m:r>
                          <a:rPr lang="en-US" i="1">
                            <a:latin typeface="Cambria Math"/>
                            <a:ea typeface="Cambria Math"/>
                          </a:rPr>
                          <m:t>𝜇</m:t>
                        </m:r>
                        <m:r>
                          <a:rPr lang="en-US" i="1">
                            <a:latin typeface="Cambria Math"/>
                            <a:ea typeface="Cambria Math"/>
                          </a:rPr>
                          <m:t>,</m:t>
                        </m:r>
                        <m:r>
                          <m:rPr>
                            <m:sty m:val="p"/>
                          </m:rPr>
                          <a:rPr lang="el-GR" i="1">
                            <a:latin typeface="Cambria Math"/>
                            <a:ea typeface="Cambria Math"/>
                          </a:rPr>
                          <m:t>Σ</m:t>
                        </m:r>
                      </m:e>
                    </m:d>
                  </m:oMath>
                </a14:m>
                <a:r>
                  <a:rPr lang="en-US" dirty="0"/>
                  <a:t>       </a:t>
                </a:r>
                <a14:m>
                  <m:oMath xmlns:m="http://schemas.openxmlformats.org/officeDocument/2006/math">
                    <m:r>
                      <m:rPr>
                        <m:sty m:val="p"/>
                      </m:rPr>
                      <a:rPr lang="el-GR" i="1" dirty="0">
                        <a:latin typeface="Cambria Math"/>
                        <a:ea typeface="Cambria Math"/>
                      </a:rPr>
                      <m:t>Σ</m:t>
                    </m:r>
                    <m:r>
                      <a:rPr lang="en-US" i="1" dirty="0">
                        <a:latin typeface="Cambria Math"/>
                        <a:ea typeface="Cambria Math"/>
                      </a:rPr>
                      <m:t>=</m:t>
                    </m:r>
                    <m:d>
                      <m:dPr>
                        <m:begChr m:val="["/>
                        <m:endChr m:val="]"/>
                        <m:ctrlPr>
                          <a:rPr lang="en-US" i="1" dirty="0">
                            <a:latin typeface="Cambria Math" charset="0"/>
                            <a:ea typeface="Cambria Math"/>
                          </a:rPr>
                        </m:ctrlPr>
                      </m:dPr>
                      <m:e>
                        <m:m>
                          <m:mPr>
                            <m:mcs>
                              <m:mc>
                                <m:mcPr>
                                  <m:count m:val="3"/>
                                  <m:mcJc m:val="center"/>
                                </m:mcPr>
                              </m:mc>
                            </m:mcs>
                            <m:ctrlPr>
                              <a:rPr lang="en-US" i="1" dirty="0" smtClean="0">
                                <a:latin typeface="Cambria Math" charset="0"/>
                                <a:ea typeface="Cambria Math"/>
                              </a:rPr>
                            </m:ctrlPr>
                          </m:mPr>
                          <m:mr>
                            <m:e>
                              <m:r>
                                <m:rPr>
                                  <m:brk m:alnAt="7"/>
                                </m:rPr>
                                <a:rPr lang="en-US" b="0" i="1" dirty="0" smtClean="0">
                                  <a:latin typeface="Cambria Math"/>
                                  <a:ea typeface="Cambria Math"/>
                                </a:rPr>
                                <m:t>3</m:t>
                              </m:r>
                            </m:e>
                            <m:e>
                              <m:r>
                                <a:rPr lang="en-US" b="0" i="1" dirty="0" smtClean="0">
                                  <a:latin typeface="Cambria Math"/>
                                  <a:ea typeface="Cambria Math"/>
                                </a:rPr>
                                <m:t>1</m:t>
                              </m:r>
                            </m:e>
                            <m:e>
                              <m:r>
                                <a:rPr lang="en-US" b="0" i="1" dirty="0" smtClean="0">
                                  <a:latin typeface="Cambria Math"/>
                                  <a:ea typeface="Cambria Math"/>
                                </a:rPr>
                                <m:t>0</m:t>
                              </m:r>
                            </m:e>
                          </m:mr>
                          <m:mr>
                            <m:e>
                              <m:r>
                                <a:rPr lang="en-US" b="0" i="1" dirty="0" smtClean="0">
                                  <a:latin typeface="Cambria Math"/>
                                  <a:ea typeface="Cambria Math"/>
                                </a:rPr>
                                <m:t>1</m:t>
                              </m:r>
                            </m:e>
                            <m:e>
                              <m:r>
                                <a:rPr lang="en-US" b="0" i="1" dirty="0" smtClean="0">
                                  <a:latin typeface="Cambria Math"/>
                                  <a:ea typeface="Cambria Math"/>
                                </a:rPr>
                                <m:t>2</m:t>
                              </m:r>
                            </m:e>
                            <m:e>
                              <m:r>
                                <a:rPr lang="en-US" b="0" i="1" dirty="0" smtClean="0">
                                  <a:latin typeface="Cambria Math"/>
                                  <a:ea typeface="Cambria Math"/>
                                </a:rPr>
                                <m:t>2</m:t>
                              </m:r>
                            </m:e>
                          </m:mr>
                          <m:mr>
                            <m:e>
                              <m:r>
                                <a:rPr lang="en-US" b="0" i="1" dirty="0" smtClean="0">
                                  <a:latin typeface="Cambria Math"/>
                                  <a:ea typeface="Cambria Math"/>
                                </a:rPr>
                                <m:t>0</m:t>
                              </m:r>
                            </m:e>
                            <m:e>
                              <m:r>
                                <a:rPr lang="en-US" b="0" i="1" dirty="0" smtClean="0">
                                  <a:latin typeface="Cambria Math"/>
                                  <a:ea typeface="Cambria Math"/>
                                </a:rPr>
                                <m:t>2</m:t>
                              </m:r>
                            </m:e>
                            <m:e>
                              <m:r>
                                <a:rPr lang="en-US" b="0" i="1" dirty="0" smtClean="0">
                                  <a:latin typeface="Cambria Math"/>
                                  <a:ea typeface="Cambria Math"/>
                                </a:rPr>
                                <m:t>4</m:t>
                              </m:r>
                            </m:e>
                          </m:mr>
                        </m:m>
                      </m:e>
                    </m:d>
                  </m:oMath>
                </a14:m>
                <a:r>
                  <a:rPr lang="en-US" dirty="0" smtClean="0"/>
                  <a:t>      Covariance </a:t>
                </a:r>
                <a:r>
                  <a:rPr lang="en-US" dirty="0" err="1" smtClean="0"/>
                  <a:t>bw</a:t>
                </a:r>
                <a:r>
                  <a:rPr lang="en-US" dirty="0" smtClean="0"/>
                  <a:t> X1 and X3 is 0 </a:t>
                </a:r>
              </a:p>
              <a:p>
                <a:pPr marL="45720" indent="0">
                  <a:buNone/>
                </a:pPr>
                <a:r>
                  <a:rPr lang="en-US" dirty="0"/>
                  <a:t> </a:t>
                </a:r>
                <a:r>
                  <a:rPr lang="en-US" dirty="0" smtClean="0"/>
                  <a:t>                                                        Covariance </a:t>
                </a:r>
                <a:r>
                  <a:rPr lang="en-US" dirty="0" err="1" smtClean="0"/>
                  <a:t>bw</a:t>
                </a:r>
                <a:r>
                  <a:rPr lang="en-US" dirty="0" smtClean="0"/>
                  <a:t> X1 and X2 is 1</a:t>
                </a:r>
              </a:p>
              <a:p>
                <a:pPr marL="45720" indent="0">
                  <a:buNone/>
                </a:pPr>
                <a:r>
                  <a:rPr lang="en-US" dirty="0"/>
                  <a:t> </a:t>
                </a:r>
                <a:r>
                  <a:rPr lang="en-US" dirty="0" smtClean="0"/>
                  <a:t>                                                         Covariance </a:t>
                </a:r>
                <a:r>
                  <a:rPr lang="en-US" dirty="0" err="1" smtClean="0"/>
                  <a:t>bw</a:t>
                </a:r>
                <a:r>
                  <a:rPr lang="en-US" dirty="0" smtClean="0"/>
                  <a:t> X2 and X3 is 2</a:t>
                </a:r>
              </a:p>
              <a:p>
                <a:pPr marL="45720" indent="0">
                  <a:buNone/>
                </a:pPr>
                <a:endParaRPr lang="en-US" dirty="0"/>
              </a:p>
              <a:p>
                <a:pPr marL="45720" indent="0">
                  <a:buNone/>
                </a:pPr>
                <a:r>
                  <a:rPr lang="en-US" dirty="0" smtClean="0"/>
                  <a:t>                                                          Variance of X2 is 2.</a:t>
                </a: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380999" y="1719070"/>
                <a:ext cx="8407893" cy="4910329"/>
              </a:xfrm>
              <a:blipFill rotWithShape="0">
                <a:blip r:embed="rId2"/>
                <a:stretch>
                  <a:fillRect r="-362"/>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5679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Suppose the covariance between two variables is 1 and the variance for the two is 9 and 4.  </a:t>
                </a:r>
              </a:p>
              <a:p>
                <a:endParaRPr lang="en-US" dirty="0"/>
              </a:p>
              <a:p>
                <a:r>
                  <a:rPr lang="en-US" dirty="0" smtClean="0"/>
                  <a:t>Then the correlation between the two variables is </a:t>
                </a:r>
              </a:p>
              <a:p>
                <a:pPr marL="45720" indent="0">
                  <a:buNone/>
                </a:pPr>
                <a14:m>
                  <m:oMathPara xmlns:m="http://schemas.openxmlformats.org/officeDocument/2006/math">
                    <m:oMathParaPr>
                      <m:jc m:val="centerGroup"/>
                    </m:oMathParaPr>
                    <m:oMath xmlns:m="http://schemas.openxmlformats.org/officeDocument/2006/math">
                      <m:r>
                        <a:rPr lang="en-US" b="0" i="1" smtClean="0">
                          <a:latin typeface="Cambria Math"/>
                        </a:rPr>
                        <m:t>𝐶𝑜𝑟𝑟𝑒𝑙𝑎𝑡𝑖𝑜𝑛</m:t>
                      </m:r>
                      <m:r>
                        <a:rPr lang="en-US" b="0" i="1" smtClean="0">
                          <a:latin typeface="Cambria Math"/>
                        </a:rPr>
                        <m:t>=</m:t>
                      </m:r>
                      <m:f>
                        <m:fPr>
                          <m:ctrlPr>
                            <a:rPr lang="en-US" b="0" i="1" smtClean="0">
                              <a:latin typeface="Cambria Math" charset="0"/>
                            </a:rPr>
                          </m:ctrlPr>
                        </m:fPr>
                        <m:num>
                          <m:r>
                            <a:rPr lang="en-US" b="0" i="1" smtClean="0">
                              <a:latin typeface="Cambria Math"/>
                            </a:rPr>
                            <m:t>𝐶𝑜𝑣𝑎𝑟𝑖𝑎𝑛𝑐𝑒</m:t>
                          </m:r>
                        </m:num>
                        <m:den>
                          <m:r>
                            <a:rPr lang="en-US" b="0" i="1" smtClean="0">
                              <a:latin typeface="Cambria Math"/>
                            </a:rPr>
                            <m:t>𝑆𝑑</m:t>
                          </m:r>
                          <m:d>
                            <m:dPr>
                              <m:ctrlPr>
                                <a:rPr lang="en-US" b="0" i="1" smtClean="0">
                                  <a:latin typeface="Cambria Math" charset="0"/>
                                </a:rPr>
                              </m:ctrlPr>
                            </m:dPr>
                            <m:e>
                              <m:r>
                                <a:rPr lang="en-US" b="0" i="1" smtClean="0">
                                  <a:latin typeface="Cambria Math"/>
                                </a:rPr>
                                <m:t>𝑣𝑎𝑟𝑖𝑎𝑏𝑙𝑒</m:t>
                              </m:r>
                              <m:r>
                                <a:rPr lang="en-US" b="0" i="1" smtClean="0">
                                  <a:latin typeface="Cambria Math"/>
                                </a:rPr>
                                <m:t>1</m:t>
                              </m:r>
                            </m:e>
                          </m:d>
                          <m:r>
                            <a:rPr lang="en-US" b="0" i="1" smtClean="0">
                              <a:latin typeface="Cambria Math"/>
                            </a:rPr>
                            <m:t>∗</m:t>
                          </m:r>
                          <m:r>
                            <a:rPr lang="en-US" b="0" i="1" smtClean="0">
                              <a:latin typeface="Cambria Math"/>
                            </a:rPr>
                            <m:t>𝑆𝑑</m:t>
                          </m:r>
                          <m:r>
                            <a:rPr lang="en-US" b="0" i="1" smtClean="0">
                              <a:latin typeface="Cambria Math"/>
                            </a:rPr>
                            <m:t>(</m:t>
                          </m:r>
                          <m:r>
                            <a:rPr lang="en-US" b="0" i="1" smtClean="0">
                              <a:latin typeface="Cambria Math"/>
                            </a:rPr>
                            <m:t>𝑉𝑎𝑟𝑖𝑎𝑏𝑙𝑒</m:t>
                          </m:r>
                          <m:r>
                            <a:rPr lang="en-US" b="0" i="1" smtClean="0">
                              <a:latin typeface="Cambria Math"/>
                            </a:rPr>
                            <m:t>2)</m:t>
                          </m:r>
                        </m:den>
                      </m:f>
                    </m:oMath>
                  </m:oMathPara>
                </a14:m>
                <a:endParaRPr lang="en-US" dirty="0" smtClean="0"/>
              </a:p>
              <a:p>
                <a:pPr marL="45720" indent="0">
                  <a:buNone/>
                </a:pPr>
                <a:endParaRPr lang="en-US" dirty="0"/>
              </a:p>
              <a:p>
                <a:pPr marL="45720" indent="0">
                  <a:buNone/>
                </a:pPr>
                <a:r>
                  <a:rPr lang="en-US" dirty="0"/>
                  <a:t> </a:t>
                </a:r>
                <a:r>
                  <a:rPr lang="en-US" dirty="0" smtClean="0"/>
                  <a:t>                                 </a:t>
                </a:r>
                <a14:m>
                  <m:oMath xmlns:m="http://schemas.openxmlformats.org/officeDocument/2006/math">
                    <m:r>
                      <a:rPr lang="en-US" b="0" i="1" smtClean="0">
                        <a:latin typeface="Cambria Math"/>
                      </a:rPr>
                      <m:t>=</m:t>
                    </m:r>
                    <m:f>
                      <m:fPr>
                        <m:ctrlPr>
                          <a:rPr lang="en-US" b="0" i="1" smtClean="0">
                            <a:latin typeface="Cambria Math" charset="0"/>
                          </a:rPr>
                        </m:ctrlPr>
                      </m:fPr>
                      <m:num>
                        <m:r>
                          <a:rPr lang="en-US" b="0" i="1" smtClean="0">
                            <a:latin typeface="Cambria Math"/>
                          </a:rPr>
                          <m:t>1</m:t>
                        </m:r>
                      </m:num>
                      <m:den>
                        <m:r>
                          <a:rPr lang="en-US" b="0" i="1" smtClean="0">
                            <a:latin typeface="Cambria Math"/>
                          </a:rPr>
                          <m:t>3∗2</m:t>
                        </m:r>
                      </m:den>
                    </m:f>
                    <m:r>
                      <a:rPr lang="en-US" b="0" i="1" smtClean="0">
                        <a:latin typeface="Cambria Math"/>
                      </a:rPr>
                      <m:t>=1/6</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t="-69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Relationship between correlation and </a:t>
            </a:r>
            <a:r>
              <a:rPr lang="en-US" dirty="0" err="1" smtClean="0"/>
              <a:t>covariances</a:t>
            </a:r>
            <a:endParaRPr lang="en-US" dirty="0"/>
          </a:p>
        </p:txBody>
      </p:sp>
    </p:spTree>
    <p:extLst>
      <p:ext uri="{BB962C8B-B14F-4D97-AF65-F5344CB8AC3E}">
        <p14:creationId xmlns:p14="http://schemas.microsoft.com/office/powerpoint/2010/main" val="749817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0999" y="1719070"/>
                <a:ext cx="8407893" cy="4910329"/>
              </a:xfrm>
            </p:spPr>
            <p:txBody>
              <a:bodyPr>
                <a:normAutofit lnSpcReduction="10000"/>
              </a:bodyPr>
              <a:lstStyle/>
              <a:p>
                <a14:m>
                  <m:oMath xmlns:m="http://schemas.openxmlformats.org/officeDocument/2006/math">
                    <m:r>
                      <m:rPr>
                        <m:sty m:val="p"/>
                      </m:rPr>
                      <a:rPr lang="el-GR" i="1" dirty="0" smtClean="0">
                        <a:latin typeface="Cambria Math"/>
                        <a:ea typeface="Cambria Math"/>
                      </a:rPr>
                      <m:t>Σ</m:t>
                    </m:r>
                    <m:r>
                      <a:rPr lang="en-US" i="1" dirty="0">
                        <a:latin typeface="Cambria Math"/>
                        <a:ea typeface="Cambria Math"/>
                      </a:rPr>
                      <m:t>=</m:t>
                    </m:r>
                    <m:d>
                      <m:dPr>
                        <m:begChr m:val="["/>
                        <m:endChr m:val="]"/>
                        <m:ctrlPr>
                          <a:rPr lang="en-US" i="1" dirty="0">
                            <a:latin typeface="Cambria Math" charset="0"/>
                            <a:ea typeface="Cambria Math"/>
                          </a:rPr>
                        </m:ctrlPr>
                      </m:dPr>
                      <m:e>
                        <m:m>
                          <m:mPr>
                            <m:mcs>
                              <m:mc>
                                <m:mcPr>
                                  <m:count m:val="2"/>
                                  <m:mcJc m:val="center"/>
                                </m:mcPr>
                              </m:mc>
                            </m:mcs>
                            <m:ctrlPr>
                              <a:rPr lang="en-US" i="1" dirty="0">
                                <a:latin typeface="Cambria Math" charset="0"/>
                                <a:ea typeface="Cambria Math"/>
                              </a:rPr>
                            </m:ctrlPr>
                          </m:mPr>
                          <m:mr>
                            <m:e>
                              <m:r>
                                <m:rPr>
                                  <m:brk m:alnAt="7"/>
                                </m:rPr>
                                <a:rPr lang="en-US" i="1" dirty="0">
                                  <a:latin typeface="Cambria Math"/>
                                  <a:ea typeface="Cambria Math"/>
                                </a:rPr>
                                <m:t>4</m:t>
                              </m:r>
                            </m:e>
                            <m:e>
                              <m:r>
                                <a:rPr lang="en-US" i="1" dirty="0">
                                  <a:latin typeface="Cambria Math"/>
                                  <a:ea typeface="Cambria Math"/>
                                </a:rPr>
                                <m:t>4</m:t>
                              </m:r>
                            </m:e>
                          </m:mr>
                          <m:mr>
                            <m:e>
                              <m:r>
                                <a:rPr lang="en-US" i="1" dirty="0">
                                  <a:latin typeface="Cambria Math"/>
                                  <a:ea typeface="Cambria Math"/>
                                </a:rPr>
                                <m:t>4</m:t>
                              </m:r>
                            </m:e>
                            <m:e>
                              <m:r>
                                <a:rPr lang="en-US" i="1" dirty="0">
                                  <a:latin typeface="Cambria Math"/>
                                  <a:ea typeface="Cambria Math"/>
                                </a:rPr>
                                <m:t>9</m:t>
                              </m:r>
                            </m:e>
                          </m:mr>
                        </m:m>
                      </m:e>
                    </m:d>
                  </m:oMath>
                </a14:m>
                <a:r>
                  <a:rPr lang="en-US" dirty="0" smtClean="0"/>
                  <a:t>     </a:t>
                </a:r>
              </a:p>
              <a:p>
                <a:endParaRPr lang="en-US" dirty="0"/>
              </a:p>
              <a:p>
                <a:r>
                  <a:rPr lang="en-US" dirty="0" smtClean="0"/>
                  <a:t>We can calculate a correlation matrix by dividing each element of the covariance matrix by the two standard deviations the covariance is calculated for </a:t>
                </a:r>
              </a:p>
              <a:p>
                <a:endParaRPr lang="en-US" dirty="0"/>
              </a:p>
              <a:p>
                <a:endParaRPr lang="en-US" dirty="0" smtClean="0"/>
              </a:p>
              <a:p>
                <a:r>
                  <a:rPr lang="en-US" dirty="0" smtClean="0"/>
                  <a:t>Correlation matrix for above is </a:t>
                </a:r>
              </a:p>
              <a:p>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charset="0"/>
                            </a:rPr>
                          </m:ctrlPr>
                        </m:dPr>
                        <m:e>
                          <m:m>
                            <m:mPr>
                              <m:mcs>
                                <m:mc>
                                  <m:mcPr>
                                    <m:count m:val="2"/>
                                    <m:mcJc m:val="center"/>
                                  </m:mcPr>
                                </m:mc>
                              </m:mcs>
                              <m:ctrlPr>
                                <a:rPr lang="en-US" i="1">
                                  <a:latin typeface="Cambria Math" charset="0"/>
                                </a:rPr>
                              </m:ctrlPr>
                            </m:mPr>
                            <m:mr>
                              <m:e>
                                <m:r>
                                  <m:rPr>
                                    <m:brk m:alnAt="7"/>
                                  </m:rPr>
                                  <a:rPr lang="en-US" i="1">
                                    <a:latin typeface="Cambria Math"/>
                                  </a:rPr>
                                  <m:t>1</m:t>
                                </m:r>
                              </m:e>
                              <m:e>
                                <m:r>
                                  <a:rPr lang="en-US" i="1">
                                    <a:latin typeface="Cambria Math"/>
                                  </a:rPr>
                                  <m:t>4/6</m:t>
                                </m:r>
                              </m:e>
                            </m:mr>
                            <m:mr>
                              <m:e>
                                <m:r>
                                  <a:rPr lang="en-US" i="1">
                                    <a:latin typeface="Cambria Math"/>
                                  </a:rPr>
                                  <m:t>4/6</m:t>
                                </m:r>
                              </m:e>
                              <m:e>
                                <m:r>
                                  <a:rPr lang="en-US" i="1">
                                    <a:latin typeface="Cambria Math"/>
                                  </a:rPr>
                                  <m:t>1</m:t>
                                </m:r>
                              </m:e>
                            </m:mr>
                          </m:m>
                        </m:e>
                      </m:d>
                    </m:oMath>
                  </m:oMathPara>
                </a14:m>
                <a:endParaRPr lang="en-US" dirty="0" smtClean="0"/>
              </a:p>
              <a:p>
                <a:pPr marL="45720" indent="0">
                  <a:buNone/>
                </a:pPr>
                <a:endParaRPr lang="en-US" dirty="0"/>
              </a:p>
              <a:p>
                <a:pPr marL="45720" indent="0">
                  <a:buNone/>
                </a:pPr>
                <a:r>
                  <a:rPr lang="en-US" dirty="0" smtClean="0"/>
                  <a:t>There are ones along the diagonal because the variance of X1 is like saying the covariance between X1 and itself.  So the divisor is the </a:t>
                </a:r>
                <a:r>
                  <a:rPr lang="en-US" dirty="0" err="1" smtClean="0"/>
                  <a:t>sd</a:t>
                </a:r>
                <a:r>
                  <a:rPr lang="en-US" dirty="0" smtClean="0"/>
                  <a:t>(X1)*</a:t>
                </a:r>
                <a:r>
                  <a:rPr lang="en-US" dirty="0" err="1" smtClean="0"/>
                  <a:t>sd</a:t>
                </a:r>
                <a:r>
                  <a:rPr lang="en-US" dirty="0" smtClean="0"/>
                  <a:t>(X1) which is just the variance of X1.</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0999" y="1719070"/>
                <a:ext cx="8407893" cy="4910329"/>
              </a:xfrm>
              <a:blipFill rotWithShape="1">
                <a:blip r:embed="rId2"/>
                <a:stretch>
                  <a:fillRect l="-145" r="-1449" b="-223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Covariance matrix to Correlation matrix</a:t>
            </a:r>
            <a:endParaRPr lang="en-US" dirty="0"/>
          </a:p>
        </p:txBody>
      </p:sp>
    </p:spTree>
    <p:extLst>
      <p:ext uri="{BB962C8B-B14F-4D97-AF65-F5344CB8AC3E}">
        <p14:creationId xmlns:p14="http://schemas.microsoft.com/office/powerpoint/2010/main" val="3177384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981200"/>
            <a:ext cx="8407893" cy="4407408"/>
          </a:xfrm>
        </p:spPr>
        <p:txBody>
          <a:bodyPr/>
          <a:lstStyle/>
          <a:p>
            <a:pPr marL="45720" indent="0">
              <a:buNone/>
            </a:pPr>
            <a:r>
              <a:rPr lang="en-US" dirty="0" smtClean="0"/>
              <a:t>Property of Adding (Averaging)</a:t>
            </a:r>
          </a:p>
          <a:p>
            <a:r>
              <a:rPr lang="en-US" dirty="0" smtClean="0"/>
              <a:t>X+Y</a:t>
            </a:r>
          </a:p>
          <a:p>
            <a:r>
              <a:rPr lang="en-US" dirty="0" smtClean="0"/>
              <a:t>Variance of X+Y  is equal to </a:t>
            </a:r>
            <a:r>
              <a:rPr lang="en-US" dirty="0" err="1" smtClean="0"/>
              <a:t>Var</a:t>
            </a:r>
            <a:r>
              <a:rPr lang="en-US" dirty="0" smtClean="0"/>
              <a:t>(X)+</a:t>
            </a:r>
            <a:r>
              <a:rPr lang="en-US" dirty="0" err="1" smtClean="0"/>
              <a:t>Var</a:t>
            </a:r>
            <a:r>
              <a:rPr lang="en-US" dirty="0" smtClean="0"/>
              <a:t>(Y)+2*</a:t>
            </a:r>
            <a:r>
              <a:rPr lang="en-US" dirty="0" err="1" smtClean="0"/>
              <a:t>Cov</a:t>
            </a:r>
            <a:r>
              <a:rPr lang="en-US" dirty="0" smtClean="0"/>
              <a:t>(X,Y)</a:t>
            </a:r>
          </a:p>
          <a:p>
            <a:endParaRPr lang="en-US" dirty="0"/>
          </a:p>
          <a:p>
            <a:pPr lvl="1"/>
            <a:r>
              <a:rPr lang="en-US" dirty="0" smtClean="0"/>
              <a:t>If X and Y are uncorrelated (independent)  the COV(X,Y)=0</a:t>
            </a:r>
          </a:p>
          <a:p>
            <a:pPr lvl="1"/>
            <a:r>
              <a:rPr lang="en-US" dirty="0" err="1" smtClean="0"/>
              <a:t>Var</a:t>
            </a:r>
            <a:r>
              <a:rPr lang="en-US" dirty="0" smtClean="0"/>
              <a:t>(X+Y) = </a:t>
            </a:r>
            <a:r>
              <a:rPr lang="en-US" dirty="0" err="1" smtClean="0"/>
              <a:t>Var</a:t>
            </a:r>
            <a:r>
              <a:rPr lang="en-US" dirty="0" smtClean="0"/>
              <a:t>(x) + </a:t>
            </a:r>
            <a:r>
              <a:rPr lang="en-US" dirty="0" err="1" smtClean="0"/>
              <a:t>Var</a:t>
            </a:r>
            <a:r>
              <a:rPr lang="en-US" dirty="0" smtClean="0"/>
              <a:t>(y)</a:t>
            </a:r>
          </a:p>
          <a:p>
            <a:pPr lvl="1"/>
            <a:endParaRPr lang="en-US" dirty="0"/>
          </a:p>
          <a:p>
            <a:pPr lvl="1"/>
            <a:endParaRPr lang="en-US" dirty="0" smtClean="0"/>
          </a:p>
          <a:p>
            <a:pPr lvl="1"/>
            <a:r>
              <a:rPr lang="en-US" dirty="0" smtClean="0"/>
              <a:t>If X and Y are positively correlated, the </a:t>
            </a:r>
            <a:r>
              <a:rPr lang="en-US" dirty="0" err="1" smtClean="0"/>
              <a:t>Var</a:t>
            </a:r>
            <a:r>
              <a:rPr lang="en-US" dirty="0" smtClean="0"/>
              <a:t>(X+Y) will be larger than what it would be if they are independent</a:t>
            </a:r>
          </a:p>
          <a:p>
            <a:pPr lvl="1"/>
            <a:endParaRPr lang="en-US" dirty="0"/>
          </a:p>
          <a:p>
            <a:pPr lvl="1"/>
            <a:endParaRPr lang="en-US" dirty="0" smtClean="0"/>
          </a:p>
          <a:p>
            <a:pPr lvl="1"/>
            <a:endParaRPr lang="en-US" dirty="0"/>
          </a:p>
          <a:p>
            <a:pPr marL="365760" lvl="1" indent="0">
              <a:buNone/>
            </a:pPr>
            <a:endParaRPr lang="en-US" dirty="0" smtClean="0"/>
          </a:p>
        </p:txBody>
      </p:sp>
      <p:sp>
        <p:nvSpPr>
          <p:cNvPr id="3" name="Title 2"/>
          <p:cNvSpPr>
            <a:spLocks noGrp="1"/>
          </p:cNvSpPr>
          <p:nvPr>
            <p:ph type="title"/>
          </p:nvPr>
        </p:nvSpPr>
        <p:spPr/>
        <p:txBody>
          <a:bodyPr/>
          <a:lstStyle/>
          <a:p>
            <a:r>
              <a:rPr lang="en-US" dirty="0" smtClean="0"/>
              <a:t>Properties of adding and subtracting variables that are correlated</a:t>
            </a:r>
            <a:endParaRPr lang="en-US" dirty="0"/>
          </a:p>
        </p:txBody>
      </p:sp>
    </p:spTree>
    <p:extLst>
      <p:ext uri="{BB962C8B-B14F-4D97-AF65-F5344CB8AC3E}">
        <p14:creationId xmlns:p14="http://schemas.microsoft.com/office/powerpoint/2010/main" val="478067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1981200"/>
                <a:ext cx="8407893" cy="4724400"/>
              </a:xfrm>
            </p:spPr>
            <p:txBody>
              <a:bodyPr>
                <a:normAutofit fontScale="70000" lnSpcReduction="20000"/>
              </a:bodyPr>
              <a:lstStyle/>
              <a:p>
                <a:pPr marL="45720" indent="0">
                  <a:buNone/>
                </a:pPr>
                <a:r>
                  <a:rPr lang="en-US" sz="2600" dirty="0" smtClean="0"/>
                  <a:t>Property of Subtracting </a:t>
                </a:r>
              </a:p>
              <a:p>
                <a:r>
                  <a:rPr lang="en-US" sz="2600" dirty="0" smtClean="0"/>
                  <a:t>X-Y</a:t>
                </a:r>
              </a:p>
              <a:p>
                <a:r>
                  <a:rPr lang="en-US" sz="2600" dirty="0" smtClean="0"/>
                  <a:t>Variance of X-Y  is equal to </a:t>
                </a:r>
                <a:r>
                  <a:rPr lang="en-US" sz="2600" dirty="0" err="1" smtClean="0"/>
                  <a:t>Var</a:t>
                </a:r>
                <a:r>
                  <a:rPr lang="en-US" sz="2600" dirty="0" smtClean="0"/>
                  <a:t>(X)+</a:t>
                </a:r>
                <a:r>
                  <a:rPr lang="en-US" sz="2600" dirty="0" err="1" smtClean="0"/>
                  <a:t>Var</a:t>
                </a:r>
                <a:r>
                  <a:rPr lang="en-US" sz="2600" dirty="0" smtClean="0"/>
                  <a:t>(Y)-2*</a:t>
                </a:r>
                <a:r>
                  <a:rPr lang="en-US" sz="2600" dirty="0" err="1" smtClean="0"/>
                  <a:t>Cov</a:t>
                </a:r>
                <a:r>
                  <a:rPr lang="en-US" sz="2600" dirty="0" smtClean="0"/>
                  <a:t>(X,Y)</a:t>
                </a:r>
              </a:p>
              <a:p>
                <a:endParaRPr lang="en-US" dirty="0"/>
              </a:p>
              <a:p>
                <a:pPr lvl="1"/>
                <a:r>
                  <a:rPr lang="en-US" sz="2300" dirty="0" smtClean="0"/>
                  <a:t>If X and Y are uncorrelated (independent)  the COV(X,Y)=0</a:t>
                </a:r>
              </a:p>
              <a:p>
                <a:pPr lvl="1"/>
                <a:r>
                  <a:rPr lang="en-US" sz="2300" dirty="0" err="1" smtClean="0"/>
                  <a:t>Var</a:t>
                </a:r>
                <a:r>
                  <a:rPr lang="en-US" sz="2300" dirty="0" smtClean="0"/>
                  <a:t>(X-Y) = </a:t>
                </a:r>
                <a:r>
                  <a:rPr lang="en-US" sz="2300" dirty="0" err="1" smtClean="0"/>
                  <a:t>Var</a:t>
                </a:r>
                <a:r>
                  <a:rPr lang="en-US" sz="2300" dirty="0" smtClean="0"/>
                  <a:t>(x) + </a:t>
                </a:r>
                <a:r>
                  <a:rPr lang="en-US" sz="2300" dirty="0" err="1" smtClean="0"/>
                  <a:t>Var</a:t>
                </a:r>
                <a:r>
                  <a:rPr lang="en-US" sz="2300" dirty="0" smtClean="0"/>
                  <a:t>(y)</a:t>
                </a:r>
              </a:p>
              <a:p>
                <a:pPr lvl="1"/>
                <a:endParaRPr lang="en-US" sz="2300" dirty="0"/>
              </a:p>
              <a:p>
                <a:pPr lvl="1"/>
                <a:endParaRPr lang="en-US" sz="2300" dirty="0" smtClean="0"/>
              </a:p>
              <a:p>
                <a:pPr lvl="1"/>
                <a:r>
                  <a:rPr lang="en-US" sz="2300" dirty="0" smtClean="0"/>
                  <a:t>If X and Y are positively correlated, the </a:t>
                </a:r>
                <a:r>
                  <a:rPr lang="en-US" sz="2300" dirty="0" err="1" smtClean="0"/>
                  <a:t>Var</a:t>
                </a:r>
                <a:r>
                  <a:rPr lang="en-US" sz="2300" dirty="0" smtClean="0"/>
                  <a:t>(X-Y) will be smaller than what it would be if they are independent</a:t>
                </a:r>
              </a:p>
              <a:p>
                <a:pPr lvl="1"/>
                <a:endParaRPr lang="en-US" dirty="0"/>
              </a:p>
              <a:p>
                <a:pPr lvl="1"/>
                <a:endParaRPr lang="en-US" dirty="0" smtClean="0"/>
              </a:p>
              <a:p>
                <a:pPr lvl="1"/>
                <a:r>
                  <a:rPr lang="en-US" dirty="0" smtClean="0"/>
                  <a:t>This is just like the paired sample t-test</a:t>
                </a:r>
              </a:p>
              <a:p>
                <a:pPr lvl="2"/>
                <a:r>
                  <a:rPr lang="en-US" dirty="0" smtClean="0"/>
                  <a:t>We know that the paired sample t-test is typically more powerful</a:t>
                </a:r>
              </a:p>
              <a:p>
                <a:pPr lvl="2"/>
                <a:r>
                  <a:rPr lang="en-US" dirty="0" smtClean="0"/>
                  <a:t>The above formula gives you insight into why that is</a:t>
                </a:r>
              </a:p>
              <a:p>
                <a:pPr lvl="2"/>
                <a:r>
                  <a:rPr lang="en-US" dirty="0" smtClean="0"/>
                  <a:t>Most paired data tend to be positively correlated</a:t>
                </a:r>
              </a:p>
              <a:p>
                <a:pPr lvl="2"/>
                <a:r>
                  <a:rPr lang="en-US" dirty="0" smtClean="0"/>
                  <a:t>Taking the difference of the pairs guarantees that the variance will be smaller than just assuming that they are independent.</a:t>
                </a:r>
              </a:p>
              <a:p>
                <a:pPr lvl="2"/>
                <a:r>
                  <a:rPr lang="en-US" dirty="0" smtClean="0"/>
                  <a:t>This directly affects the t-statistic on the bottom of the fraction </a:t>
                </a:r>
              </a:p>
              <a:p>
                <a:pPr lvl="2"/>
                <a:endParaRPr lang="en-US" dirty="0"/>
              </a:p>
              <a:p>
                <a:pPr lvl="2"/>
                <a14:m>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charset="0"/>
                          </a:rPr>
                        </m:ctrlPr>
                      </m:fPr>
                      <m:num>
                        <m:sSub>
                          <m:sSubPr>
                            <m:ctrlPr>
                              <a:rPr lang="en-US" b="0" i="1" smtClean="0">
                                <a:latin typeface="Cambria Math" charset="0"/>
                              </a:rPr>
                            </m:ctrlPr>
                          </m:sSubPr>
                          <m:e>
                            <m:acc>
                              <m:accPr>
                                <m:chr m:val="̅"/>
                                <m:ctrlPr>
                                  <a:rPr lang="en-US" i="1">
                                    <a:latin typeface="Cambria Math" charset="0"/>
                                  </a:rPr>
                                </m:ctrlPr>
                              </m:accPr>
                              <m:e>
                                <m:r>
                                  <a:rPr lang="en-US" b="0" i="1" smtClean="0">
                                    <a:latin typeface="Cambria Math"/>
                                  </a:rPr>
                                  <m:t>𝑋</m:t>
                                </m:r>
                              </m:e>
                            </m:acc>
                          </m:e>
                          <m:sub>
                            <m:r>
                              <a:rPr lang="en-US" b="0" i="1" smtClean="0">
                                <a:latin typeface="Cambria Math"/>
                              </a:rPr>
                              <m:t>𝑑𝑖𝑓</m:t>
                            </m:r>
                          </m:sub>
                        </m:sSub>
                        <m:r>
                          <a:rPr lang="en-US" b="0" i="1" smtClean="0">
                            <a:latin typeface="Cambria Math"/>
                          </a:rPr>
                          <m:t>−0</m:t>
                        </m:r>
                      </m:num>
                      <m:den>
                        <m:r>
                          <a:rPr lang="en-US" b="0" i="1" smtClean="0">
                            <a:latin typeface="Cambria Math"/>
                          </a:rPr>
                          <m:t>𝑆𝐸</m:t>
                        </m:r>
                      </m:den>
                    </m:f>
                  </m:oMath>
                </a14:m>
                <a:r>
                  <a:rPr lang="en-US" dirty="0" smtClean="0"/>
                  <a:t>    ,    smaller SE’s yield larger t-statistics and we will reject more often when a true                  difference exists</a:t>
                </a:r>
              </a:p>
              <a:p>
                <a:pPr lvl="1"/>
                <a:endParaRPr lang="en-US" dirty="0"/>
              </a:p>
              <a:p>
                <a:pPr lvl="1"/>
                <a:endParaRPr lang="en-US" dirty="0" smtClean="0"/>
              </a:p>
              <a:p>
                <a:pPr lvl="1"/>
                <a:endParaRPr lang="en-US" dirty="0"/>
              </a:p>
              <a:p>
                <a:pPr marL="365760" lvl="1" indent="0">
                  <a:buNone/>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1981200"/>
                <a:ext cx="8407893" cy="4724400"/>
              </a:xfrm>
              <a:blipFill rotWithShape="1">
                <a:blip r:embed="rId2"/>
                <a:stretch>
                  <a:fillRect l="-73" t="-1806" r="-19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Properties of adding and subtracting variables that are correlated</a:t>
            </a:r>
            <a:endParaRPr lang="en-US" dirty="0"/>
          </a:p>
        </p:txBody>
      </p:sp>
    </p:spTree>
    <p:extLst>
      <p:ext uri="{BB962C8B-B14F-4D97-AF65-F5344CB8AC3E}">
        <p14:creationId xmlns:p14="http://schemas.microsoft.com/office/powerpoint/2010/main" val="33843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10329"/>
          </a:xfrm>
        </p:spPr>
        <p:txBody>
          <a:bodyPr>
            <a:normAutofit/>
          </a:bodyPr>
          <a:lstStyle/>
          <a:p>
            <a:r>
              <a:rPr lang="en-US" dirty="0" smtClean="0"/>
              <a:t>Using the multivariate strategy, we can keep track of all the correlations that exist in the data by treating the repeated measures as their own variable.</a:t>
            </a:r>
          </a:p>
          <a:p>
            <a:endParaRPr lang="en-US" dirty="0"/>
          </a:p>
          <a:p>
            <a:r>
              <a:rPr lang="en-US" dirty="0" smtClean="0"/>
              <a:t>When we start conducting ANOVA </a:t>
            </a:r>
            <a:r>
              <a:rPr lang="en-US" dirty="0" err="1" smtClean="0"/>
              <a:t>Ftest’s</a:t>
            </a:r>
            <a:r>
              <a:rPr lang="en-US" dirty="0" smtClean="0"/>
              <a:t> as well as contrasts, we ensure that the appropriate standard errors are calculated.</a:t>
            </a:r>
          </a:p>
          <a:p>
            <a:endParaRPr lang="en-US" dirty="0"/>
          </a:p>
          <a:p>
            <a:pPr lvl="1"/>
            <a:r>
              <a:rPr lang="en-US" dirty="0" smtClean="0"/>
              <a:t>Averaging across correlated</a:t>
            </a:r>
            <a:r>
              <a:rPr lang="en-US" dirty="0" smtClean="0"/>
              <a:t>(+ positively) </a:t>
            </a:r>
            <a:r>
              <a:rPr lang="en-US" dirty="0" smtClean="0"/>
              <a:t>data will have larger standard error estimates</a:t>
            </a:r>
          </a:p>
          <a:p>
            <a:pPr lvl="1"/>
            <a:endParaRPr lang="en-US" dirty="0"/>
          </a:p>
          <a:p>
            <a:pPr lvl="1"/>
            <a:r>
              <a:rPr lang="en-US" dirty="0" smtClean="0"/>
              <a:t>Subtracting two components that are correlated</a:t>
            </a:r>
            <a:r>
              <a:rPr lang="en-US" dirty="0" smtClean="0"/>
              <a:t>(+ positively) </a:t>
            </a:r>
            <a:r>
              <a:rPr lang="en-US" dirty="0" smtClean="0"/>
              <a:t>will have smaller standard error estimates</a:t>
            </a:r>
          </a:p>
          <a:p>
            <a:pPr lvl="1"/>
            <a:endParaRPr lang="en-US" dirty="0"/>
          </a:p>
          <a:p>
            <a:pPr lvl="1"/>
            <a:endParaRPr lang="en-US" dirty="0" smtClean="0"/>
          </a:p>
        </p:txBody>
      </p:sp>
      <p:sp>
        <p:nvSpPr>
          <p:cNvPr id="3" name="Title 2"/>
          <p:cNvSpPr>
            <a:spLocks noGrp="1"/>
          </p:cNvSpPr>
          <p:nvPr>
            <p:ph type="title"/>
          </p:nvPr>
        </p:nvSpPr>
        <p:spPr/>
        <p:txBody>
          <a:bodyPr/>
          <a:lstStyle/>
          <a:p>
            <a:r>
              <a:rPr lang="en-US" dirty="0" smtClean="0"/>
              <a:t>Big Picture (When we know data are correlated)</a:t>
            </a:r>
            <a:endParaRPr lang="en-US" dirty="0"/>
          </a:p>
        </p:txBody>
      </p:sp>
    </p:spTree>
    <p:extLst>
      <p:ext uri="{BB962C8B-B14F-4D97-AF65-F5344CB8AC3E}">
        <p14:creationId xmlns:p14="http://schemas.microsoft.com/office/powerpoint/2010/main" val="1994385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Assignment Discussion</a:t>
            </a:r>
            <a:endParaRPr lang="en-US" dirty="0"/>
          </a:p>
        </p:txBody>
      </p:sp>
    </p:spTree>
    <p:extLst>
      <p:ext uri="{BB962C8B-B14F-4D97-AF65-F5344CB8AC3E}">
        <p14:creationId xmlns:p14="http://schemas.microsoft.com/office/powerpoint/2010/main" val="2613885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smtClean="0"/>
              <a:t>Is it required that each predictor needs to be normally distributed in a regression model?</a:t>
            </a:r>
            <a:endParaRPr lang="en-US" sz="3200" dirty="0"/>
          </a:p>
        </p:txBody>
      </p:sp>
      <p:sp>
        <p:nvSpPr>
          <p:cNvPr id="3" name="Title 2"/>
          <p:cNvSpPr>
            <a:spLocks noGrp="1"/>
          </p:cNvSpPr>
          <p:nvPr>
            <p:ph type="title"/>
          </p:nvPr>
        </p:nvSpPr>
        <p:spPr/>
        <p:txBody>
          <a:bodyPr/>
          <a:lstStyle/>
          <a:p>
            <a:r>
              <a:rPr lang="en-US" dirty="0" smtClean="0"/>
              <a:t>Conceptual Question #1</a:t>
            </a:r>
            <a:endParaRPr lang="en-US" dirty="0"/>
          </a:p>
        </p:txBody>
      </p:sp>
    </p:spTree>
    <p:extLst>
      <p:ext uri="{BB962C8B-B14F-4D97-AF65-F5344CB8AC3E}">
        <p14:creationId xmlns:p14="http://schemas.microsoft.com/office/powerpoint/2010/main" val="486274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lvl="0" indent="0">
              <a:buNone/>
            </a:pPr>
            <a:r>
              <a:rPr lang="en-US" dirty="0" smtClean="0"/>
              <a:t>Display </a:t>
            </a:r>
            <a:r>
              <a:rPr lang="en-US" dirty="0"/>
              <a:t>16.1 shows a good display of the data. The main question being, is there a difference between the treatment versus untreated groups for the earlier time points (2 4) and is there a difference between treatment versus untreated groups for the later time points  (8 12 16).</a:t>
            </a:r>
          </a:p>
          <a:p>
            <a:endParaRPr lang="en-US" dirty="0"/>
          </a:p>
        </p:txBody>
      </p:sp>
      <p:sp>
        <p:nvSpPr>
          <p:cNvPr id="3" name="Title 2"/>
          <p:cNvSpPr>
            <a:spLocks noGrp="1"/>
          </p:cNvSpPr>
          <p:nvPr>
            <p:ph type="title"/>
          </p:nvPr>
        </p:nvSpPr>
        <p:spPr/>
        <p:txBody>
          <a:bodyPr/>
          <a:lstStyle/>
          <a:p>
            <a:r>
              <a:rPr lang="en-US" dirty="0" smtClean="0"/>
              <a:t>Monkey Data</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429000"/>
            <a:ext cx="4114800" cy="30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643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04800"/>
            <a:ext cx="8381260" cy="1054394"/>
          </a:xfrm>
        </p:spPr>
        <p:txBody>
          <a:bodyPr/>
          <a:lstStyle/>
          <a:p>
            <a:r>
              <a:rPr lang="en-US" dirty="0" smtClean="0"/>
              <a:t>Two Way ANOVA Residual Analysis</a:t>
            </a:r>
            <a:endParaRPr lang="en-US" dirty="0"/>
          </a:p>
        </p:txBody>
      </p:sp>
      <p:pic>
        <p:nvPicPr>
          <p:cNvPr id="1028" name="Picture 4" descr="Panel of Fit Diagnostics for NewPerCorrect, which displays scatter plots of residuals, absolute residuals, studentized residuals, and observed responses by predicted values, studentized residuals by leverage, Cook's D by observation, a Q-Q plot of residuals, a residual histogram, and a residual-fit spread 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52599"/>
            <a:ext cx="48006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576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Repeated Measures Residual Analysis</a:t>
            </a:r>
            <a:endParaRPr lang="en-US" dirty="0"/>
          </a:p>
        </p:txBody>
      </p:sp>
      <p:pic>
        <p:nvPicPr>
          <p:cNvPr id="2050" name="Picture 2" descr="Panel of marginal residuals for NewPerCorrect. The panel consists of a scatterplot of the residuals, a histogram with normal density, a Q-Q plot, and summary statistics for the residuals and the model f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55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93406"/>
            <a:ext cx="8381260" cy="1054394"/>
          </a:xfrm>
        </p:spPr>
        <p:txBody>
          <a:bodyPr/>
          <a:lstStyle/>
          <a:p>
            <a:r>
              <a:rPr lang="en-US" dirty="0" smtClean="0"/>
              <a:t>GLM (Uncorrelated)</a:t>
            </a:r>
            <a:endParaRPr lang="en-US" dirty="0"/>
          </a:p>
        </p:txBody>
      </p:sp>
      <p:sp>
        <p:nvSpPr>
          <p:cNvPr id="5" name="Rectangle 1"/>
          <p:cNvSpPr>
            <a:spLocks noChangeArrowheads="1"/>
          </p:cNvSpPr>
          <p:nvPr/>
        </p:nvSpPr>
        <p:spPr bwMode="auto">
          <a:xfrm>
            <a:off x="381000" y="2809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itle 2"/>
          <p:cNvSpPr txBox="1">
            <a:spLocks/>
          </p:cNvSpPr>
          <p:nvPr/>
        </p:nvSpPr>
        <p:spPr>
          <a:xfrm>
            <a:off x="381740" y="3289006"/>
            <a:ext cx="8381260" cy="10543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r>
              <a:rPr lang="en-US" dirty="0" smtClean="0"/>
              <a:t>Mixed (Correlated)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3250391"/>
              </p:ext>
            </p:extLst>
          </p:nvPr>
        </p:nvGraphicFramePr>
        <p:xfrm>
          <a:off x="534139" y="1219200"/>
          <a:ext cx="8076462" cy="2225040"/>
        </p:xfrm>
        <a:graphic>
          <a:graphicData uri="http://schemas.openxmlformats.org/drawingml/2006/table">
            <a:tbl>
              <a:tblPr/>
              <a:tblGrid>
                <a:gridCol w="1346077"/>
                <a:gridCol w="1346077"/>
                <a:gridCol w="1346077"/>
                <a:gridCol w="1346077"/>
                <a:gridCol w="1346077"/>
                <a:gridCol w="1346077"/>
              </a:tblGrid>
              <a:tr h="534966">
                <a:tc>
                  <a:txBody>
                    <a:bodyPr/>
                    <a:lstStyle/>
                    <a:p>
                      <a:pPr fontAlgn="t"/>
                      <a:r>
                        <a:rPr lang="en-US" b="0" i="0" dirty="0">
                          <a:solidFill>
                            <a:srgbClr val="000000"/>
                          </a:solidFill>
                          <a:effectLst/>
                          <a:latin typeface="Arial"/>
                        </a:rPr>
                        <a:t>Source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Type III SS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Mean Square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F</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534966">
                <a:tc>
                  <a:txBody>
                    <a:bodyPr/>
                    <a:lstStyle/>
                    <a:p>
                      <a:pPr fontAlgn="t"/>
                      <a:r>
                        <a:rPr lang="en-US" b="0" i="0">
                          <a:solidFill>
                            <a:srgbClr val="000000"/>
                          </a:solidFill>
                          <a:effectLst/>
                          <a:latin typeface="Arial"/>
                        </a:rPr>
                        <a:t>Treatment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1004.887789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1004.887789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5.79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0.0184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00103">
                <a:tc>
                  <a:txBody>
                    <a:bodyPr/>
                    <a:lstStyle/>
                    <a:p>
                      <a:pPr fontAlgn="t"/>
                      <a:r>
                        <a:rPr lang="en-US" b="0" i="0">
                          <a:solidFill>
                            <a:srgbClr val="000000"/>
                          </a:solidFill>
                          <a:effectLst/>
                          <a:latin typeface="Arial"/>
                        </a:rPr>
                        <a:t>Week</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456.139893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114.034973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0.66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0.6237</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534966">
                <a:tc>
                  <a:txBody>
                    <a:bodyPr/>
                    <a:lstStyle/>
                    <a:p>
                      <a:pPr fontAlgn="t"/>
                      <a:r>
                        <a:rPr lang="en-US" b="0" i="0">
                          <a:solidFill>
                            <a:srgbClr val="000000"/>
                          </a:solidFill>
                          <a:effectLst/>
                          <a:latin typeface="Arial"/>
                        </a:rPr>
                        <a:t>Treatment*Week</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2005.774978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501.443745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2.89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0.0274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7" name="Rectangle 1"/>
          <p:cNvSpPr>
            <a:spLocks noChangeArrowheads="1"/>
          </p:cNvSpPr>
          <p:nvPr/>
        </p:nvSpPr>
        <p:spPr bwMode="auto">
          <a:xfrm>
            <a:off x="381000" y="2809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63790468"/>
              </p:ext>
            </p:extLst>
          </p:nvPr>
        </p:nvGraphicFramePr>
        <p:xfrm>
          <a:off x="381740" y="4191000"/>
          <a:ext cx="8513780" cy="2209801"/>
        </p:xfrm>
        <a:graphic>
          <a:graphicData uri="http://schemas.openxmlformats.org/drawingml/2006/table">
            <a:tbl>
              <a:tblPr/>
              <a:tblGrid>
                <a:gridCol w="1702756"/>
                <a:gridCol w="1702756"/>
                <a:gridCol w="1702756"/>
                <a:gridCol w="1702756"/>
                <a:gridCol w="1702756"/>
              </a:tblGrid>
              <a:tr h="382146">
                <a:tc gridSpan="5">
                  <a:txBody>
                    <a:bodyPr/>
                    <a:lstStyle/>
                    <a:p>
                      <a:pPr fontAlgn="t"/>
                      <a:r>
                        <a:rPr lang="en-US" b="0" i="0" dirty="0">
                          <a:solidFill>
                            <a:srgbClr val="000000"/>
                          </a:solidFill>
                          <a:effectLst/>
                          <a:latin typeface="Arial"/>
                        </a:rPr>
                        <a:t>Type 3 Tests of Fixed Effects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2146">
                <a:tc>
                  <a:txBody>
                    <a:bodyPr/>
                    <a:lstStyle/>
                    <a:p>
                      <a:pPr fontAlgn="t"/>
                      <a:r>
                        <a:rPr lang="en-US" b="0" i="0" dirty="0">
                          <a:solidFill>
                            <a:srgbClr val="000000"/>
                          </a:solidFill>
                          <a:effectLst/>
                          <a:latin typeface="Arial"/>
                        </a:rPr>
                        <a:t>Effect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Num 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Den 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F</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82146">
                <a:tc>
                  <a:txBody>
                    <a:bodyPr/>
                    <a:lstStyle/>
                    <a:p>
                      <a:pPr fontAlgn="t"/>
                      <a:r>
                        <a:rPr lang="en-US" b="0" i="0">
                          <a:solidFill>
                            <a:srgbClr val="000000"/>
                          </a:solidFill>
                          <a:effectLst/>
                          <a:latin typeface="Arial"/>
                        </a:rPr>
                        <a:t>Treatment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2.36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0.1443</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82146">
                <a:tc>
                  <a:txBody>
                    <a:bodyPr/>
                    <a:lstStyle/>
                    <a:p>
                      <a:pPr fontAlgn="t"/>
                      <a:r>
                        <a:rPr lang="en-US" b="0" i="0" dirty="0">
                          <a:solidFill>
                            <a:srgbClr val="000000"/>
                          </a:solidFill>
                          <a:effectLst/>
                          <a:latin typeface="Arial"/>
                        </a:rPr>
                        <a:t>Week</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1.03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0.3971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681217">
                <a:tc>
                  <a:txBody>
                    <a:bodyPr/>
                    <a:lstStyle/>
                    <a:p>
                      <a:pPr fontAlgn="t"/>
                      <a:r>
                        <a:rPr lang="en-US" b="0" i="0">
                          <a:solidFill>
                            <a:srgbClr val="000000"/>
                          </a:solidFill>
                          <a:effectLst/>
                          <a:latin typeface="Arial"/>
                        </a:rPr>
                        <a:t>Treatment*Week</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4.54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0.0027</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9" name="Rectangle 2"/>
          <p:cNvSpPr>
            <a:spLocks noChangeArrowheads="1"/>
          </p:cNvSpPr>
          <p:nvPr/>
        </p:nvSpPr>
        <p:spPr bwMode="auto">
          <a:xfrm>
            <a:off x="381000" y="290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99422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 Profile Plots for each subject using the residuals from 2 way </a:t>
            </a:r>
            <a:r>
              <a:rPr lang="en-US" dirty="0" err="1" smtClean="0"/>
              <a:t>anova</a:t>
            </a:r>
            <a:endParaRPr lang="en-US" dirty="0" smtClean="0"/>
          </a:p>
        </p:txBody>
      </p:sp>
      <p:sp>
        <p:nvSpPr>
          <p:cNvPr id="3" name="Title 2"/>
          <p:cNvSpPr>
            <a:spLocks noGrp="1"/>
          </p:cNvSpPr>
          <p:nvPr>
            <p:ph type="title"/>
          </p:nvPr>
        </p:nvSpPr>
        <p:spPr/>
        <p:txBody>
          <a:bodyPr/>
          <a:lstStyle/>
          <a:p>
            <a:r>
              <a:rPr lang="en-US" sz="2000" dirty="0" smtClean="0"/>
              <a:t>One way to tell how strong a correlation exists in repeated measures</a:t>
            </a:r>
            <a:endParaRPr lang="en-US" sz="20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38400"/>
            <a:ext cx="5791200" cy="4161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8132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3276601" cy="4618765"/>
          </a:xfrm>
        </p:spPr>
        <p:txBody>
          <a:bodyPr/>
          <a:lstStyle/>
          <a:p>
            <a:endParaRPr lang="en-US" dirty="0" smtClean="0"/>
          </a:p>
          <a:p>
            <a:r>
              <a:rPr lang="en-US" dirty="0" smtClean="0"/>
              <a:t>If each subject’s residuals tend to fluctuate around a value other than 0</a:t>
            </a:r>
          </a:p>
          <a:p>
            <a:endParaRPr lang="en-US" dirty="0"/>
          </a:p>
          <a:p>
            <a:r>
              <a:rPr lang="en-US" dirty="0" smtClean="0"/>
              <a:t>The idea is subject variability.  Subjects with high residuals tend to stay high, low with low, medium with medium</a:t>
            </a:r>
            <a:endParaRPr lang="en-US" dirty="0"/>
          </a:p>
        </p:txBody>
      </p:sp>
      <p:sp>
        <p:nvSpPr>
          <p:cNvPr id="3" name="Title 2"/>
          <p:cNvSpPr>
            <a:spLocks noGrp="1"/>
          </p:cNvSpPr>
          <p:nvPr>
            <p:ph type="title"/>
          </p:nvPr>
        </p:nvSpPr>
        <p:spPr/>
        <p:txBody>
          <a:bodyPr/>
          <a:lstStyle/>
          <a:p>
            <a:r>
              <a:rPr lang="en-US" sz="2000" dirty="0" smtClean="0"/>
              <a:t>One way to tell how strong a correlation exists in repeated measures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769198"/>
            <a:ext cx="5181600" cy="45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36265" y="4611988"/>
            <a:ext cx="990600" cy="609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30641" y="5352106"/>
            <a:ext cx="990600" cy="609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0906" y="4608212"/>
            <a:ext cx="990600" cy="609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967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63794"/>
            <a:ext cx="8381260" cy="1054394"/>
          </a:xfrm>
        </p:spPr>
        <p:txBody>
          <a:bodyPr/>
          <a:lstStyle/>
          <a:p>
            <a:r>
              <a:rPr lang="en-US" dirty="0" smtClean="0"/>
              <a:t>GLM (Uncorrelated)</a:t>
            </a:r>
            <a:endParaRPr lang="en-US" dirty="0"/>
          </a:p>
        </p:txBody>
      </p:sp>
      <p:sp>
        <p:nvSpPr>
          <p:cNvPr id="5" name="Rectangle 1"/>
          <p:cNvSpPr>
            <a:spLocks noChangeArrowheads="1"/>
          </p:cNvSpPr>
          <p:nvPr/>
        </p:nvSpPr>
        <p:spPr bwMode="auto">
          <a:xfrm>
            <a:off x="381000" y="2809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itle 2"/>
          <p:cNvSpPr txBox="1">
            <a:spLocks/>
          </p:cNvSpPr>
          <p:nvPr/>
        </p:nvSpPr>
        <p:spPr>
          <a:xfrm>
            <a:off x="381740" y="3060406"/>
            <a:ext cx="8381260" cy="10543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r>
              <a:rPr lang="en-US" dirty="0" smtClean="0"/>
              <a:t>Mixed (Correlated)</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47622906"/>
              </p:ext>
            </p:extLst>
          </p:nvPr>
        </p:nvGraphicFramePr>
        <p:xfrm>
          <a:off x="355600" y="990600"/>
          <a:ext cx="8407400" cy="2225040"/>
        </p:xfrm>
        <a:graphic>
          <a:graphicData uri="http://schemas.openxmlformats.org/drawingml/2006/table">
            <a:tbl>
              <a:tblPr/>
              <a:tblGrid>
                <a:gridCol w="1681480"/>
                <a:gridCol w="1681480"/>
                <a:gridCol w="1681480"/>
                <a:gridCol w="1681480"/>
                <a:gridCol w="1681480"/>
              </a:tblGrid>
              <a:tr h="0">
                <a:tc>
                  <a:txBody>
                    <a:bodyPr/>
                    <a:lstStyle/>
                    <a:p>
                      <a:pPr fontAlgn="t"/>
                      <a:r>
                        <a:rPr lang="en-US" b="0" i="0">
                          <a:solidFill>
                            <a:srgbClr val="000000"/>
                          </a:solidFill>
                          <a:effectLst/>
                          <a:latin typeface="Arial"/>
                        </a:rPr>
                        <a:t>Parameter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Estimate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Standard 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t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|t|</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What is this contrast?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-16.6690385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4.50442969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-3.70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0.0004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Trt vs Control W2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-14.2606611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6.37022556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-2.24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0.0280</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Wk12 vs Wk2 Treated</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6.9364920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5.61801087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1.23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0.2206</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8" name="Rectangle 1"/>
          <p:cNvSpPr>
            <a:spLocks noChangeArrowheads="1"/>
          </p:cNvSpPr>
          <p:nvPr/>
        </p:nvSpPr>
        <p:spPr bwMode="auto">
          <a:xfrm>
            <a:off x="381000" y="2809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11536869"/>
              </p:ext>
            </p:extLst>
          </p:nvPr>
        </p:nvGraphicFramePr>
        <p:xfrm>
          <a:off x="381001" y="3837159"/>
          <a:ext cx="8407398" cy="2849880"/>
        </p:xfrm>
        <a:graphic>
          <a:graphicData uri="http://schemas.openxmlformats.org/drawingml/2006/table">
            <a:tbl>
              <a:tblPr/>
              <a:tblGrid>
                <a:gridCol w="1401233"/>
                <a:gridCol w="1401233"/>
                <a:gridCol w="1401233"/>
                <a:gridCol w="1401233"/>
                <a:gridCol w="1401233"/>
                <a:gridCol w="1401233"/>
              </a:tblGrid>
              <a:tr h="0">
                <a:tc gridSpan="6">
                  <a:txBody>
                    <a:bodyPr/>
                    <a:lstStyle/>
                    <a:p>
                      <a:pPr fontAlgn="t"/>
                      <a:r>
                        <a:rPr lang="en-US" b="0" i="0" dirty="0">
                          <a:solidFill>
                            <a:srgbClr val="000000"/>
                          </a:solidFill>
                          <a:effectLst/>
                          <a:latin typeface="Arial"/>
                        </a:rPr>
                        <a:t>Estimates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fontAlgn="t"/>
                      <a:r>
                        <a:rPr lang="en-US" b="0" i="0" dirty="0">
                          <a:solidFill>
                            <a:srgbClr val="000000"/>
                          </a:solidFill>
                          <a:effectLst/>
                          <a:latin typeface="Arial"/>
                        </a:rPr>
                        <a:t>Label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Estimate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Standard 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t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|t|</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What is this contrast?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-16.6690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5.2611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-3.17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0.0024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Trt vs Control W2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-14.2607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6.3702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-2.24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0.0287</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Wk12 vs Wk2 Treated</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6.9365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4.4796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1.55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0.1264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10" name="Rectangle 2"/>
          <p:cNvSpPr>
            <a:spLocks noChangeArrowheads="1"/>
          </p:cNvSpPr>
          <p:nvPr/>
        </p:nvSpPr>
        <p:spPr bwMode="auto">
          <a:xfrm>
            <a:off x="381000" y="2497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63695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746101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fontScale="92500" lnSpcReduction="10000"/>
          </a:bodyPr>
          <a:lstStyle/>
          <a:p>
            <a:r>
              <a:rPr lang="en-US" dirty="0" smtClean="0"/>
              <a:t>Dr. McGee illustrates the multivariate technique through GLM and is totally valid.  Very helpful when you don’t want to have the </a:t>
            </a:r>
            <a:r>
              <a:rPr lang="en-US" dirty="0" err="1" smtClean="0"/>
              <a:t>sphericity</a:t>
            </a:r>
            <a:r>
              <a:rPr lang="en-US" dirty="0" smtClean="0"/>
              <a:t> assumption attached.</a:t>
            </a:r>
          </a:p>
          <a:p>
            <a:endParaRPr lang="en-US" dirty="0"/>
          </a:p>
          <a:p>
            <a:r>
              <a:rPr lang="en-US" dirty="0" smtClean="0"/>
              <a:t>I am partial to using PROC MIXED</a:t>
            </a:r>
          </a:p>
          <a:p>
            <a:pPr lvl="1"/>
            <a:r>
              <a:rPr lang="en-US" dirty="0"/>
              <a:t>Handles missing </a:t>
            </a:r>
            <a:r>
              <a:rPr lang="en-US" dirty="0" smtClean="0"/>
              <a:t>data (GLM throws it away)</a:t>
            </a:r>
            <a:endParaRPr lang="en-US" dirty="0"/>
          </a:p>
          <a:p>
            <a:pPr lvl="1"/>
            <a:r>
              <a:rPr lang="en-US" dirty="0" smtClean="0"/>
              <a:t>Natural </a:t>
            </a:r>
            <a:r>
              <a:rPr lang="en-US" dirty="0"/>
              <a:t>extension and set of programming tools of GLM like contrasts and ANOVA </a:t>
            </a:r>
            <a:r>
              <a:rPr lang="en-US" dirty="0" smtClean="0"/>
              <a:t>tables. No transforming of the data.</a:t>
            </a:r>
          </a:p>
          <a:p>
            <a:pPr lvl="1"/>
            <a:r>
              <a:rPr lang="en-US" dirty="0" smtClean="0"/>
              <a:t>Estimation technique gets standard errors correct in split plot designs, parameters that are strictly positive can sometimes be estimated as negative in GLM</a:t>
            </a:r>
          </a:p>
          <a:p>
            <a:pPr lvl="1"/>
            <a:r>
              <a:rPr lang="en-US" dirty="0" smtClean="0"/>
              <a:t>Can fit </a:t>
            </a:r>
            <a:r>
              <a:rPr lang="en-US" dirty="0" err="1" smtClean="0"/>
              <a:t>sphericity</a:t>
            </a:r>
            <a:r>
              <a:rPr lang="en-US" dirty="0" smtClean="0"/>
              <a:t>, multivariate approach of GLM, as well as a wide number of other structures, use AIC or BIC to model select</a:t>
            </a:r>
            <a:endParaRPr lang="en-US" dirty="0"/>
          </a:p>
          <a:p>
            <a:endParaRPr lang="en-US" dirty="0" smtClean="0"/>
          </a:p>
          <a:p>
            <a:r>
              <a:rPr lang="en-US" dirty="0" smtClean="0"/>
              <a:t>Being careful with multivariate approaches</a:t>
            </a:r>
          </a:p>
          <a:p>
            <a:pPr lvl="1"/>
            <a:r>
              <a:rPr lang="en-US" dirty="0" smtClean="0"/>
              <a:t>Sometimes the sample size/(number of repeats) will create problems estimating the large number of parameters in the full multivariate model</a:t>
            </a:r>
          </a:p>
        </p:txBody>
      </p:sp>
      <p:sp>
        <p:nvSpPr>
          <p:cNvPr id="3" name="Title 2"/>
          <p:cNvSpPr>
            <a:spLocks noGrp="1"/>
          </p:cNvSpPr>
          <p:nvPr>
            <p:ph type="title"/>
          </p:nvPr>
        </p:nvSpPr>
        <p:spPr/>
        <p:txBody>
          <a:bodyPr/>
          <a:lstStyle/>
          <a:p>
            <a:r>
              <a:rPr lang="en-US" dirty="0" smtClean="0"/>
              <a:t>General Analysis Plan</a:t>
            </a:r>
            <a:endParaRPr lang="en-US" dirty="0"/>
          </a:p>
        </p:txBody>
      </p:sp>
    </p:spTree>
    <p:extLst>
      <p:ext uri="{BB962C8B-B14F-4D97-AF65-F5344CB8AC3E}">
        <p14:creationId xmlns:p14="http://schemas.microsoft.com/office/powerpoint/2010/main" val="100298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fontScale="85000" lnSpcReduction="10000"/>
          </a:bodyPr>
          <a:lstStyle/>
          <a:p>
            <a:r>
              <a:rPr lang="en-US" dirty="0" smtClean="0"/>
              <a:t>Again, plotting data through profile plots when dealing with factors or subjects, summary stats, and identifying key variables to include in the model</a:t>
            </a:r>
          </a:p>
          <a:p>
            <a:endParaRPr lang="en-US" dirty="0"/>
          </a:p>
          <a:p>
            <a:r>
              <a:rPr lang="en-US" dirty="0" smtClean="0"/>
              <a:t>Fit full model including an extra term that deals with the repeated measures (Repeated statement)</a:t>
            </a:r>
          </a:p>
          <a:p>
            <a:endParaRPr lang="en-US" dirty="0"/>
          </a:p>
          <a:p>
            <a:r>
              <a:rPr lang="en-US" dirty="0" smtClean="0"/>
              <a:t>Residual diagnostics </a:t>
            </a:r>
          </a:p>
          <a:p>
            <a:pPr lvl="1"/>
            <a:r>
              <a:rPr lang="en-US" dirty="0" smtClean="0"/>
              <a:t>Plot residuals for constant variance and normality</a:t>
            </a:r>
          </a:p>
          <a:p>
            <a:pPr lvl="1"/>
            <a:r>
              <a:rPr lang="en-US" dirty="0" err="1" smtClean="0"/>
              <a:t>Proc</a:t>
            </a:r>
            <a:r>
              <a:rPr lang="en-US" dirty="0" smtClean="0"/>
              <a:t> GLM test for </a:t>
            </a:r>
            <a:r>
              <a:rPr lang="en-US" dirty="0" err="1" smtClean="0"/>
              <a:t>sphericity</a:t>
            </a:r>
            <a:r>
              <a:rPr lang="en-US" dirty="0" smtClean="0"/>
              <a:t>/ compound symmetry</a:t>
            </a:r>
          </a:p>
          <a:p>
            <a:pPr lvl="1"/>
            <a:r>
              <a:rPr lang="en-US" dirty="0" err="1" smtClean="0"/>
              <a:t>Proc</a:t>
            </a:r>
            <a:r>
              <a:rPr lang="en-US" dirty="0" smtClean="0"/>
              <a:t> mixed fit different correlation structures use AIC/BIC model selection</a:t>
            </a:r>
            <a:endParaRPr lang="en-US" dirty="0"/>
          </a:p>
          <a:p>
            <a:r>
              <a:rPr lang="en-US" dirty="0" smtClean="0"/>
              <a:t>Once an appropriate model is determined</a:t>
            </a:r>
          </a:p>
          <a:p>
            <a:r>
              <a:rPr lang="en-US" dirty="0" smtClean="0"/>
              <a:t>Conduct the appropriate analysis tests given the particular modeling strategy, this could be MLR, 1way/2way </a:t>
            </a:r>
            <a:r>
              <a:rPr lang="en-US" dirty="0" err="1" smtClean="0"/>
              <a:t>anova</a:t>
            </a:r>
            <a:r>
              <a:rPr lang="en-US" dirty="0" smtClean="0"/>
              <a:t>, etc.</a:t>
            </a:r>
          </a:p>
          <a:p>
            <a:pPr lvl="1"/>
            <a:r>
              <a:rPr lang="en-US" dirty="0" smtClean="0"/>
              <a:t>High level testing (ANOVA F tests for designs involving categorical factors, like two way </a:t>
            </a:r>
            <a:r>
              <a:rPr lang="en-US" dirty="0" err="1" smtClean="0"/>
              <a:t>anova</a:t>
            </a:r>
            <a:r>
              <a:rPr lang="en-US" dirty="0" smtClean="0"/>
              <a:t>) / test for regression coefficients for continuous</a:t>
            </a:r>
          </a:p>
          <a:p>
            <a:pPr lvl="1"/>
            <a:r>
              <a:rPr lang="en-US" dirty="0" smtClean="0"/>
              <a:t>Test using contrasts for more specific questions of interest / or investigating significant categorical factors</a:t>
            </a:r>
          </a:p>
          <a:p>
            <a:pPr lvl="1"/>
            <a:endParaRPr lang="en-US" dirty="0" smtClean="0"/>
          </a:p>
          <a:p>
            <a:endParaRPr lang="en-US" dirty="0" smtClean="0"/>
          </a:p>
        </p:txBody>
      </p:sp>
      <p:sp>
        <p:nvSpPr>
          <p:cNvPr id="3" name="Title 2"/>
          <p:cNvSpPr>
            <a:spLocks noGrp="1"/>
          </p:cNvSpPr>
          <p:nvPr>
            <p:ph type="title"/>
          </p:nvPr>
        </p:nvSpPr>
        <p:spPr/>
        <p:txBody>
          <a:bodyPr/>
          <a:lstStyle/>
          <a:p>
            <a:r>
              <a:rPr lang="en-US" dirty="0" smtClean="0"/>
              <a:t>General Analysis Plan</a:t>
            </a:r>
            <a:endParaRPr lang="en-US" dirty="0"/>
          </a:p>
        </p:txBody>
      </p:sp>
    </p:spTree>
    <p:extLst>
      <p:ext uri="{BB962C8B-B14F-4D97-AF65-F5344CB8AC3E}">
        <p14:creationId xmlns:p14="http://schemas.microsoft.com/office/powerpoint/2010/main" val="2344186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1032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smtClean="0"/>
              <a:t>Is it required that each predictor needs to be normally distributed in a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2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smtClean="0"/>
              <a:t>ANSWER:  NO</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200" dirty="0"/>
          </a:p>
          <a:p>
            <a:pPr marL="0" indent="0" algn="ctr">
              <a:spcBef>
                <a:spcPts val="0"/>
              </a:spcBef>
              <a:buClrTx/>
              <a:buNone/>
            </a:pPr>
            <a:r>
              <a:rPr lang="en-US" dirty="0" smtClean="0"/>
              <a:t>Recall that if this was true, then we would never be able to include dummy variables or categorical variables since they are clearly not normally distributed.</a:t>
            </a:r>
            <a:r>
              <a:rPr lang="en-US" dirty="0"/>
              <a:t> The requirement is solely in the errors.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smtClean="0"/>
              <a:t>Conceptual Question #1</a:t>
            </a:r>
            <a:endParaRPr lang="en-US" dirty="0"/>
          </a:p>
        </p:txBody>
      </p:sp>
    </p:spTree>
    <p:extLst>
      <p:ext uri="{BB962C8B-B14F-4D97-AF65-F5344CB8AC3E}">
        <p14:creationId xmlns:p14="http://schemas.microsoft.com/office/powerpoint/2010/main" val="28950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Main Question- Does blocking a particular region of the brain effect monkey’s long term and short term memory ability</a:t>
            </a:r>
            <a:endParaRPr lang="en-US" dirty="0"/>
          </a:p>
        </p:txBody>
      </p:sp>
      <p:sp>
        <p:nvSpPr>
          <p:cNvPr id="3" name="Title 2"/>
          <p:cNvSpPr>
            <a:spLocks noGrp="1"/>
          </p:cNvSpPr>
          <p:nvPr>
            <p:ph type="title"/>
          </p:nvPr>
        </p:nvSpPr>
        <p:spPr/>
        <p:txBody>
          <a:bodyPr/>
          <a:lstStyle/>
          <a:p>
            <a:r>
              <a:rPr lang="en-US" dirty="0" smtClean="0"/>
              <a:t>Monkey Data from Start to finish</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5562600" cy="417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823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Our case we are dealing with 2 categorical factors like a Two Way ANOVA</a:t>
            </a:r>
          </a:p>
          <a:p>
            <a:endParaRPr lang="en-US" dirty="0"/>
          </a:p>
          <a:p>
            <a:pPr marL="45720" indent="0">
              <a:buNone/>
            </a:pPr>
            <a:r>
              <a:rPr lang="en-US" dirty="0"/>
              <a:t> </a:t>
            </a:r>
          </a:p>
          <a:p>
            <a:pPr marL="45720" indent="0">
              <a:buNone/>
            </a:pPr>
            <a:r>
              <a:rPr lang="en-US" dirty="0" err="1"/>
              <a:t>proc</a:t>
            </a:r>
            <a:r>
              <a:rPr lang="en-US" dirty="0"/>
              <a:t> mixed data=monkey;                                                                                                                 </a:t>
            </a:r>
          </a:p>
          <a:p>
            <a:pPr marL="45720" indent="0">
              <a:buNone/>
            </a:pPr>
            <a:r>
              <a:rPr lang="en-US" dirty="0"/>
              <a:t>class Treatment Memory Monkey Week;                                                                                                     </a:t>
            </a:r>
          </a:p>
          <a:p>
            <a:pPr marL="45720" indent="0">
              <a:buNone/>
            </a:pPr>
            <a:r>
              <a:rPr lang="en-US" dirty="0"/>
              <a:t>model </a:t>
            </a:r>
            <a:r>
              <a:rPr lang="en-US" dirty="0" err="1"/>
              <a:t>PerCorrect</a:t>
            </a:r>
            <a:r>
              <a:rPr lang="en-US" dirty="0"/>
              <a:t>=Treatment Week Treatment*Week;                                                                                         </a:t>
            </a:r>
          </a:p>
          <a:p>
            <a:pPr marL="45720" indent="0">
              <a:buNone/>
            </a:pPr>
            <a:r>
              <a:rPr lang="en-US" dirty="0"/>
              <a:t>repeated Week/ type=CS subject=Monkey;  </a:t>
            </a:r>
            <a:r>
              <a:rPr lang="en-US" dirty="0" smtClean="0"/>
              <a:t> </a:t>
            </a:r>
          </a:p>
          <a:p>
            <a:pPr marL="45720" indent="0">
              <a:buNone/>
            </a:pPr>
            <a:r>
              <a:rPr lang="en-US" sz="1400" dirty="0" smtClean="0"/>
              <a:t>*NOTE week is redundant you can leave blank;  </a:t>
            </a:r>
          </a:p>
          <a:p>
            <a:pPr marL="45720" indent="0">
              <a:buNone/>
            </a:pPr>
            <a:r>
              <a:rPr lang="en-US" sz="1400" dirty="0" smtClean="0"/>
              <a:t>*We have a choice on what type to use   CS, UN, AR(1) </a:t>
            </a:r>
            <a:r>
              <a:rPr lang="en-US" sz="1400" dirty="0" err="1" smtClean="0"/>
              <a:t>etc</a:t>
            </a:r>
            <a:r>
              <a:rPr lang="en-US" sz="1400" dirty="0" smtClean="0"/>
              <a:t>                                                                                              </a:t>
            </a:r>
            <a:endParaRPr lang="en-US" sz="1400" dirty="0"/>
          </a:p>
          <a:p>
            <a:pPr marL="45720" indent="0">
              <a:buNone/>
            </a:pPr>
            <a:r>
              <a:rPr lang="en-US" dirty="0" err="1" smtClean="0"/>
              <a:t>Run;quit</a:t>
            </a:r>
            <a:r>
              <a:rPr lang="en-US" dirty="0" smtClean="0"/>
              <a:t>;</a:t>
            </a:r>
          </a:p>
          <a:p>
            <a:pPr marL="4572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Fit Full Model</a:t>
            </a:r>
            <a:endParaRPr lang="en-US" dirty="0"/>
          </a:p>
        </p:txBody>
      </p:sp>
    </p:spTree>
    <p:extLst>
      <p:ext uri="{BB962C8B-B14F-4D97-AF65-F5344CB8AC3E}">
        <p14:creationId xmlns:p14="http://schemas.microsoft.com/office/powerpoint/2010/main" val="2532370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Examine Residuals</a:t>
            </a:r>
            <a:endParaRPr lang="en-US" dirty="0"/>
          </a:p>
        </p:txBody>
      </p:sp>
      <p:pic>
        <p:nvPicPr>
          <p:cNvPr id="5" name="Picture 2" descr="Panel of marginal residuals for NewPerCorrect. The panel consists of a scatterplot of the residuals, a histogram with normal density, a Q-Q plot, and summary statistics for the residuals and the model f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1451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915" y="1752600"/>
            <a:ext cx="9448800" cy="4800600"/>
          </a:xfrm>
        </p:spPr>
        <p:txBody>
          <a:bodyPr/>
          <a:lstStyle/>
          <a:p>
            <a:r>
              <a:rPr lang="en-US" dirty="0"/>
              <a:t>repeated Week/ type=CS subject=Monkey;   </a:t>
            </a:r>
            <a:r>
              <a:rPr lang="en-US" dirty="0" smtClean="0"/>
              <a:t> </a:t>
            </a:r>
            <a:r>
              <a:rPr lang="en-US" sz="1400" dirty="0" smtClean="0"/>
              <a:t>*</a:t>
            </a:r>
            <a:r>
              <a:rPr lang="en-US" sz="1400" dirty="0" err="1" smtClean="0"/>
              <a:t>Sphericity</a:t>
            </a:r>
            <a:r>
              <a:rPr lang="en-US" sz="1400" dirty="0" smtClean="0"/>
              <a:t>;</a:t>
            </a:r>
            <a:endParaRPr lang="en-US" sz="1400" dirty="0"/>
          </a:p>
          <a:p>
            <a:r>
              <a:rPr lang="en-US" dirty="0"/>
              <a:t>repeated Week/ </a:t>
            </a:r>
            <a:r>
              <a:rPr lang="en-US" dirty="0" smtClean="0"/>
              <a:t>type=UN </a:t>
            </a:r>
            <a:r>
              <a:rPr lang="en-US" dirty="0"/>
              <a:t>subject=Monkey;   </a:t>
            </a:r>
            <a:r>
              <a:rPr lang="en-US" dirty="0" smtClean="0"/>
              <a:t> </a:t>
            </a:r>
            <a:r>
              <a:rPr lang="en-US" sz="1400" dirty="0" smtClean="0"/>
              <a:t>*Unstructured Full Multivariate;</a:t>
            </a:r>
            <a:endParaRPr lang="en-US" sz="1400" dirty="0"/>
          </a:p>
          <a:p>
            <a:r>
              <a:rPr lang="en-US" dirty="0"/>
              <a:t>repeated Week/ </a:t>
            </a:r>
            <a:r>
              <a:rPr lang="en-US" dirty="0" smtClean="0"/>
              <a:t>type=AR(1) </a:t>
            </a:r>
            <a:r>
              <a:rPr lang="en-US" dirty="0"/>
              <a:t>subject=Monkey;  </a:t>
            </a:r>
            <a:r>
              <a:rPr lang="en-US" sz="1400" dirty="0" smtClean="0"/>
              <a:t>*Autoregressive;</a:t>
            </a:r>
          </a:p>
          <a:p>
            <a:endParaRPr lang="en-US" sz="1400" dirty="0"/>
          </a:p>
          <a:p>
            <a:endParaRPr lang="en-US" dirty="0"/>
          </a:p>
          <a:p>
            <a:r>
              <a:rPr lang="en-US" dirty="0" smtClean="0"/>
              <a:t>There are half a dozen other ones we can try (see help);</a:t>
            </a:r>
          </a:p>
          <a:p>
            <a:endParaRPr lang="en-US" dirty="0"/>
          </a:p>
          <a:p>
            <a:r>
              <a:rPr lang="en-US" dirty="0" smtClean="0"/>
              <a:t>Each time you run </a:t>
            </a:r>
            <a:r>
              <a:rPr lang="en-US" dirty="0" err="1" smtClean="0"/>
              <a:t>proc</a:t>
            </a:r>
            <a:r>
              <a:rPr lang="en-US" dirty="0" smtClean="0"/>
              <a:t> mixed, the top of the result file will give the models AIC BIC etc.</a:t>
            </a:r>
          </a:p>
          <a:p>
            <a:pPr lvl="1"/>
            <a:r>
              <a:rPr lang="en-US" dirty="0" smtClean="0"/>
              <a:t>Note:  You can only compare the models when the model statement is exactly the same  (Model </a:t>
            </a:r>
            <a:r>
              <a:rPr lang="en-US" dirty="0" err="1" smtClean="0"/>
              <a:t>PerCorrect</a:t>
            </a:r>
            <a:r>
              <a:rPr lang="en-US" dirty="0" smtClean="0"/>
              <a:t>=Treatment </a:t>
            </a:r>
            <a:r>
              <a:rPr lang="en-US" dirty="0"/>
              <a:t>Week Treatment*Week</a:t>
            </a:r>
            <a:r>
              <a:rPr lang="en-US" dirty="0" smtClean="0"/>
              <a:t>;)</a:t>
            </a:r>
            <a:endParaRPr lang="en-US" dirty="0"/>
          </a:p>
        </p:txBody>
      </p:sp>
      <p:sp>
        <p:nvSpPr>
          <p:cNvPr id="3" name="Title 2"/>
          <p:cNvSpPr>
            <a:spLocks noGrp="1"/>
          </p:cNvSpPr>
          <p:nvPr>
            <p:ph type="title"/>
          </p:nvPr>
        </p:nvSpPr>
        <p:spPr/>
        <p:txBody>
          <a:bodyPr/>
          <a:lstStyle/>
          <a:p>
            <a:r>
              <a:rPr lang="en-US" dirty="0" smtClean="0"/>
              <a:t>Lets Compare models of Correlation Structure</a:t>
            </a:r>
            <a:endParaRPr lang="en-US" dirty="0"/>
          </a:p>
        </p:txBody>
      </p:sp>
    </p:spTree>
    <p:extLst>
      <p:ext uri="{BB962C8B-B14F-4D97-AF65-F5344CB8AC3E}">
        <p14:creationId xmlns:p14="http://schemas.microsoft.com/office/powerpoint/2010/main" val="31936875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r>
              <a:rPr lang="en-US" dirty="0" smtClean="0"/>
              <a:t>CS/</a:t>
            </a:r>
            <a:r>
              <a:rPr lang="en-US" dirty="0" err="1" smtClean="0"/>
              <a:t>Sphericity</a:t>
            </a:r>
            <a:endParaRPr lang="en-US" dirty="0" smtClean="0"/>
          </a:p>
          <a:p>
            <a:pPr lvl="1"/>
            <a:r>
              <a:rPr lang="en-US" dirty="0" smtClean="0"/>
              <a:t>650.7</a:t>
            </a:r>
          </a:p>
          <a:p>
            <a:r>
              <a:rPr lang="en-US" dirty="0" smtClean="0"/>
              <a:t>Unstructured Full Multivariate </a:t>
            </a:r>
          </a:p>
          <a:p>
            <a:pPr lvl="1"/>
            <a:r>
              <a:rPr lang="en-US" dirty="0"/>
              <a:t>667.2</a:t>
            </a:r>
            <a:r>
              <a:rPr lang="en-US" dirty="0" smtClean="0"/>
              <a:t> </a:t>
            </a:r>
          </a:p>
          <a:p>
            <a:r>
              <a:rPr lang="en-US" dirty="0" smtClean="0"/>
              <a:t>Autoregressive </a:t>
            </a:r>
          </a:p>
          <a:p>
            <a:pPr lvl="1"/>
            <a:r>
              <a:rPr lang="en-US" dirty="0"/>
              <a:t>652.5</a:t>
            </a:r>
            <a:r>
              <a:rPr lang="en-US" dirty="0" smtClean="0"/>
              <a:t>   (but time points were not equally spaced)</a:t>
            </a:r>
            <a:endParaRPr lang="en-US" dirty="0"/>
          </a:p>
        </p:txBody>
      </p:sp>
      <p:sp>
        <p:nvSpPr>
          <p:cNvPr id="3" name="Title 2"/>
          <p:cNvSpPr>
            <a:spLocks noGrp="1"/>
          </p:cNvSpPr>
          <p:nvPr>
            <p:ph type="title"/>
          </p:nvPr>
        </p:nvSpPr>
        <p:spPr/>
        <p:txBody>
          <a:bodyPr/>
          <a:lstStyle/>
          <a:p>
            <a:r>
              <a:rPr lang="en-US" dirty="0" smtClean="0"/>
              <a:t>AIC Values</a:t>
            </a:r>
            <a:endParaRPr lang="en-US" dirty="0"/>
          </a:p>
        </p:txBody>
      </p:sp>
      <p:sp>
        <p:nvSpPr>
          <p:cNvPr id="4" name="5-Point Star 3"/>
          <p:cNvSpPr/>
          <p:nvPr/>
        </p:nvSpPr>
        <p:spPr>
          <a:xfrm>
            <a:off x="3048000" y="2130582"/>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24200" y="2066794"/>
            <a:ext cx="2794542" cy="584775"/>
          </a:xfrm>
          <a:prstGeom prst="rect">
            <a:avLst/>
          </a:prstGeom>
          <a:noFill/>
        </p:spPr>
        <p:txBody>
          <a:bodyPr wrap="square" lIns="91440" tIns="45720" rIns="91440" bIns="45720">
            <a:spAutoFit/>
          </a:bodyPr>
          <a:lstStyle/>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Winner</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3345870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endParaRPr lang="en-US" dirty="0"/>
          </a:p>
          <a:p>
            <a:r>
              <a:rPr lang="en-US" dirty="0" smtClean="0"/>
              <a:t>We still, in general, will approach it by testing to see if an interaction is significant.</a:t>
            </a:r>
          </a:p>
          <a:p>
            <a:pPr lvl="1"/>
            <a:r>
              <a:rPr lang="en-US" dirty="0" smtClean="0"/>
              <a:t>This will still be informative for this study.  No interaction indicates the change between treatment and control does not depend on time point so the change at earlier time points is equivalent to the change at the later time points.</a:t>
            </a:r>
          </a:p>
          <a:p>
            <a:endParaRPr lang="en-US" dirty="0"/>
          </a:p>
          <a:p>
            <a:r>
              <a:rPr lang="en-US" dirty="0" smtClean="0"/>
              <a:t>Based on significant interaction and main effects.  Conduct any contrasts that need to be calculated.</a:t>
            </a:r>
          </a:p>
          <a:p>
            <a:pPr lvl="1"/>
            <a:r>
              <a:rPr lang="en-US" dirty="0" smtClean="0"/>
              <a:t>Remember, unplanned need to be multiple tested adjusted</a:t>
            </a:r>
          </a:p>
          <a:p>
            <a:pPr lvl="1"/>
            <a:endParaRPr lang="en-US" dirty="0"/>
          </a:p>
          <a:p>
            <a:pPr marL="365760" lvl="1" indent="0">
              <a:buNone/>
            </a:pPr>
            <a:endParaRPr lang="en-US" dirty="0" smtClean="0"/>
          </a:p>
        </p:txBody>
      </p:sp>
      <p:sp>
        <p:nvSpPr>
          <p:cNvPr id="3" name="Title 2"/>
          <p:cNvSpPr>
            <a:spLocks noGrp="1"/>
          </p:cNvSpPr>
          <p:nvPr>
            <p:ph type="title"/>
          </p:nvPr>
        </p:nvSpPr>
        <p:spPr/>
        <p:txBody>
          <a:bodyPr/>
          <a:lstStyle/>
          <a:p>
            <a:r>
              <a:rPr lang="en-US" dirty="0" smtClean="0"/>
              <a:t>Overall ANOVA TABLE</a:t>
            </a:r>
            <a:endParaRPr lang="en-US" dirty="0"/>
          </a:p>
        </p:txBody>
      </p:sp>
    </p:spTree>
    <p:extLst>
      <p:ext uri="{BB962C8B-B14F-4D97-AF65-F5344CB8AC3E}">
        <p14:creationId xmlns:p14="http://schemas.microsoft.com/office/powerpoint/2010/main" val="11438160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Overall ANOVA</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372988695"/>
              </p:ext>
            </p:extLst>
          </p:nvPr>
        </p:nvGraphicFramePr>
        <p:xfrm>
          <a:off x="533400" y="1682892"/>
          <a:ext cx="8407401" cy="1051560"/>
        </p:xfrm>
        <a:graphic>
          <a:graphicData uri="http://schemas.openxmlformats.org/drawingml/2006/table">
            <a:tbl>
              <a:tblPr/>
              <a:tblGrid>
                <a:gridCol w="2802467"/>
                <a:gridCol w="2802467"/>
                <a:gridCol w="2802467"/>
              </a:tblGrid>
              <a:tr h="350520">
                <a:tc gridSpan="3">
                  <a:txBody>
                    <a:bodyPr/>
                    <a:lstStyle/>
                    <a:p>
                      <a:pPr fontAlgn="t"/>
                      <a:r>
                        <a:rPr lang="en-US" sz="1800" b="0" i="0" dirty="0">
                          <a:solidFill>
                            <a:srgbClr val="000000"/>
                          </a:solidFill>
                          <a:effectLst/>
                          <a:latin typeface="Arial"/>
                        </a:rPr>
                        <a:t>Null Model Likelihood Ratio Test</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r>
              <a:tr h="350520">
                <a:tc>
                  <a:txBody>
                    <a:bodyPr/>
                    <a:lstStyle/>
                    <a:p>
                      <a:pPr fontAlgn="t"/>
                      <a:r>
                        <a:rPr lang="en-US" sz="1800" b="0" i="0" dirty="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dirty="0">
                          <a:solidFill>
                            <a:srgbClr val="000000"/>
                          </a:solidFill>
                          <a:effectLst/>
                          <a:latin typeface="Arial"/>
                        </a:rPr>
                        <a:t>Chi-Square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Pr &gt; ChiSq</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50520">
                <a:tc>
                  <a:txBody>
                    <a:bodyPr/>
                    <a:lstStyle/>
                    <a:p>
                      <a:pPr fontAlgn="t"/>
                      <a:r>
                        <a:rPr lang="en-US" sz="1800"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14.60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0.0001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85610922"/>
              </p:ext>
            </p:extLst>
          </p:nvPr>
        </p:nvGraphicFramePr>
        <p:xfrm>
          <a:off x="533400" y="3046413"/>
          <a:ext cx="8407400" cy="2026920"/>
        </p:xfrm>
        <a:graphic>
          <a:graphicData uri="http://schemas.openxmlformats.org/drawingml/2006/table">
            <a:tbl>
              <a:tblPr/>
              <a:tblGrid>
                <a:gridCol w="1681480"/>
                <a:gridCol w="1681480"/>
                <a:gridCol w="1681480"/>
                <a:gridCol w="1681480"/>
                <a:gridCol w="1681480"/>
              </a:tblGrid>
              <a:tr h="306797">
                <a:tc gridSpan="5">
                  <a:txBody>
                    <a:bodyPr/>
                    <a:lstStyle/>
                    <a:p>
                      <a:pPr fontAlgn="t"/>
                      <a:r>
                        <a:rPr lang="en-US" b="0" i="0" dirty="0">
                          <a:solidFill>
                            <a:srgbClr val="000000"/>
                          </a:solidFill>
                          <a:effectLst/>
                          <a:latin typeface="Arial"/>
                        </a:rPr>
                        <a:t>Type 3 Tests of Fixed Effects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fontAlgn="t"/>
                      <a:r>
                        <a:rPr lang="en-US" b="0" i="0">
                          <a:solidFill>
                            <a:srgbClr val="000000"/>
                          </a:solidFill>
                          <a:effectLst/>
                          <a:latin typeface="Arial"/>
                        </a:rPr>
                        <a:t>Effect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Num 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Den 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F</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Treatment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2.36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0.1443</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Week</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1.03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0.3971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dirty="0">
                          <a:solidFill>
                            <a:srgbClr val="000000"/>
                          </a:solidFill>
                          <a:effectLst/>
                          <a:latin typeface="Arial"/>
                        </a:rPr>
                        <a:t>Treatment*Week</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4.54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0.0027</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10" name="Rectangle 1"/>
          <p:cNvSpPr>
            <a:spLocks noChangeArrowheads="1"/>
          </p:cNvSpPr>
          <p:nvPr/>
        </p:nvSpPr>
        <p:spPr bwMode="auto">
          <a:xfrm>
            <a:off x="2020888" y="1716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2"/>
          <p:cNvSpPr>
            <a:spLocks noChangeArrowheads="1"/>
          </p:cNvSpPr>
          <p:nvPr/>
        </p:nvSpPr>
        <p:spPr bwMode="auto">
          <a:xfrm>
            <a:off x="381000" y="3046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0144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Specific Contrasts</a:t>
            </a:r>
            <a:endParaRPr lang="en-US" dirty="0"/>
          </a:p>
        </p:txBody>
      </p:sp>
      <p:sp>
        <p:nvSpPr>
          <p:cNvPr id="5" name="Rectangle 3"/>
          <p:cNvSpPr>
            <a:spLocks noChangeArrowheads="1"/>
          </p:cNvSpPr>
          <p:nvPr/>
        </p:nvSpPr>
        <p:spPr bwMode="auto">
          <a:xfrm>
            <a:off x="381000" y="2497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Content Placeholder 1"/>
          <p:cNvSpPr>
            <a:spLocks noGrp="1"/>
          </p:cNvSpPr>
          <p:nvPr>
            <p:ph idx="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673772607"/>
              </p:ext>
            </p:extLst>
          </p:nvPr>
        </p:nvGraphicFramePr>
        <p:xfrm>
          <a:off x="381000" y="1828800"/>
          <a:ext cx="8407398" cy="2849880"/>
        </p:xfrm>
        <a:graphic>
          <a:graphicData uri="http://schemas.openxmlformats.org/drawingml/2006/table">
            <a:tbl>
              <a:tblPr/>
              <a:tblGrid>
                <a:gridCol w="1401233"/>
                <a:gridCol w="1401233"/>
                <a:gridCol w="1401233"/>
                <a:gridCol w="1401233"/>
                <a:gridCol w="1401233"/>
                <a:gridCol w="1401233"/>
              </a:tblGrid>
              <a:tr h="0">
                <a:tc gridSpan="6">
                  <a:txBody>
                    <a:bodyPr/>
                    <a:lstStyle/>
                    <a:p>
                      <a:pPr fontAlgn="t"/>
                      <a:r>
                        <a:rPr lang="en-US" b="0" i="0" dirty="0">
                          <a:solidFill>
                            <a:srgbClr val="000000"/>
                          </a:solidFill>
                          <a:effectLst/>
                          <a:latin typeface="Arial"/>
                        </a:rPr>
                        <a:t>Estimates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fontAlgn="t"/>
                      <a:r>
                        <a:rPr lang="en-US" b="0" i="0" dirty="0">
                          <a:solidFill>
                            <a:srgbClr val="000000"/>
                          </a:solidFill>
                          <a:effectLst/>
                          <a:latin typeface="Arial"/>
                        </a:rPr>
                        <a:t>Label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Estimate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Standard 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t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|t|</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What is this contrast?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-16.6690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5.2611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-3.17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0.0024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Trt vs Control W2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-14.2607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6.3702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-2.24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0.0287</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Wk12 vs Wk2 Treated</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6.9365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4.4796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1.55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0.1264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Tree>
    <p:extLst>
      <p:ext uri="{BB962C8B-B14F-4D97-AF65-F5344CB8AC3E}">
        <p14:creationId xmlns:p14="http://schemas.microsoft.com/office/powerpoint/2010/main" val="32185105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Exploring (Multiple Test Adjust)</a:t>
            </a:r>
            <a:endParaRPr lang="en-US" dirty="0"/>
          </a:p>
        </p:txBody>
      </p:sp>
      <p:sp>
        <p:nvSpPr>
          <p:cNvPr id="7" name="Rectangle 1"/>
          <p:cNvSpPr>
            <a:spLocks noChangeArrowheads="1"/>
          </p:cNvSpPr>
          <p:nvPr/>
        </p:nvSpPr>
        <p:spPr bwMode="auto">
          <a:xfrm>
            <a:off x="4241800" y="1717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2"/>
          <p:cNvSpPr>
            <a:spLocks noChangeArrowheads="1"/>
          </p:cNvSpPr>
          <p:nvPr/>
        </p:nvSpPr>
        <p:spPr bwMode="auto">
          <a:xfrm>
            <a:off x="3157538" y="1719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1"/>
          <p:cNvSpPr>
            <a:spLocks noChangeArrowheads="1"/>
          </p:cNvSpPr>
          <p:nvPr/>
        </p:nvSpPr>
        <p:spPr bwMode="auto">
          <a:xfrm>
            <a:off x="4241800" y="1717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41851895"/>
              </p:ext>
            </p:extLst>
          </p:nvPr>
        </p:nvGraphicFramePr>
        <p:xfrm>
          <a:off x="888182" y="1697304"/>
          <a:ext cx="7036620" cy="4945770"/>
        </p:xfrm>
        <a:graphic>
          <a:graphicData uri="http://schemas.openxmlformats.org/drawingml/2006/table">
            <a:tbl>
              <a:tblPr/>
              <a:tblGrid>
                <a:gridCol w="586385"/>
                <a:gridCol w="586385"/>
                <a:gridCol w="586385"/>
                <a:gridCol w="586385"/>
                <a:gridCol w="586385"/>
                <a:gridCol w="586385"/>
                <a:gridCol w="586385"/>
                <a:gridCol w="586385"/>
                <a:gridCol w="586385"/>
                <a:gridCol w="586385"/>
                <a:gridCol w="586385"/>
                <a:gridCol w="586385"/>
              </a:tblGrid>
              <a:tr h="99314">
                <a:tc gridSpan="12">
                  <a:txBody>
                    <a:bodyPr/>
                    <a:lstStyle/>
                    <a:p>
                      <a:pPr fontAlgn="t"/>
                      <a:r>
                        <a:rPr lang="en-US" sz="1050" b="0" i="0">
                          <a:solidFill>
                            <a:srgbClr val="000000"/>
                          </a:solidFill>
                          <a:effectLst/>
                          <a:latin typeface="Arial"/>
                        </a:rPr>
                        <a:t>Differences of Least Squares Means</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6084">
                <a:tc>
                  <a:txBody>
                    <a:bodyPr/>
                    <a:lstStyle/>
                    <a:p>
                      <a:pPr fontAlgn="t"/>
                      <a:r>
                        <a:rPr lang="en-US" sz="1050" b="0" i="0">
                          <a:solidFill>
                            <a:srgbClr val="000000"/>
                          </a:solidFill>
                          <a:effectLst/>
                          <a:latin typeface="Arial"/>
                        </a:rPr>
                        <a:t>Effect</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Treatment</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_Treatment</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_Week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Estimate</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Standard Error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DF</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 Value</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Pr &gt; |t|</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Adjustment</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Adj P</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-3.5714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0.5271</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0.9997</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8</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7.8571</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1.40</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0.1666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0.9231</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16.4286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2.93</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0.0048</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0.1198</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8.5714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1.53</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0.1318</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0.8764</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Treated</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14.2607</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6.3702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2.24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0.0287</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0.4423</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Treated</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15.5060</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6.3702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2.43</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0.0177</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0.3239</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Treated</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8</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14.1424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6.3702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2.22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0.0300</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0.4543</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Treated</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7.3242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6.3702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1.15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0.2545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0.9771</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Treated</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12.3242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6.3702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1.93</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0.0575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0.6461</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8</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11.4286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2.04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0.0460</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0.5783</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20.0000</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3.56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0.0007</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0.0228</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12.1429</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5.6155</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2.16</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0.0343</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050" b="0" i="0">
                          <a:solidFill>
                            <a:srgbClr val="000000"/>
                          </a:solidFill>
                          <a:effectLst/>
                          <a:latin typeface="Arial"/>
                        </a:rPr>
                        <a:t>0.4924</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34469">
                <a:tc>
                  <a:txBody>
                    <a:bodyPr/>
                    <a:lstStyle/>
                    <a:p>
                      <a:pPr fontAlgn="t"/>
                      <a:r>
                        <a:rPr lang="en-US" sz="1050" b="0" i="0">
                          <a:solidFill>
                            <a:srgbClr val="000000"/>
                          </a:solidFill>
                          <a:effectLst/>
                          <a:latin typeface="Arial"/>
                        </a:rPr>
                        <a:t>Treatment*Week</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Control</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Treated</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17.8321</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6.3702</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64</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2.80</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0.0068</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a:solidFill>
                            <a:srgbClr val="000000"/>
                          </a:solidFill>
                          <a:effectLst/>
                          <a:latin typeface="Arial"/>
                        </a:rPr>
                        <a:t>Tukey-Kramer</a:t>
                      </a:r>
                    </a:p>
                  </a:txBody>
                  <a:tcPr marL="10173" marR="10173" marT="10173" marB="10173">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050" b="0" i="0" dirty="0">
                          <a:solidFill>
                            <a:srgbClr val="000000"/>
                          </a:solidFill>
                          <a:effectLst/>
                          <a:latin typeface="Arial"/>
                        </a:rPr>
                        <a:t>0.1588</a:t>
                      </a:r>
                    </a:p>
                  </a:txBody>
                  <a:tcPr marL="10173" marR="10173" marT="10173" marB="10173">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Tree>
    <p:extLst>
      <p:ext uri="{BB962C8B-B14F-4D97-AF65-F5344CB8AC3E}">
        <p14:creationId xmlns:p14="http://schemas.microsoft.com/office/powerpoint/2010/main" val="703667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In the monkey data set I sent out, I included another variable called “Memory”.  This variable is just recoding the Week variable to indicate that WK 2 and WK4 are Short term, while the others are long term.  </a:t>
            </a:r>
          </a:p>
          <a:p>
            <a:endParaRPr lang="en-US" dirty="0"/>
          </a:p>
          <a:p>
            <a:r>
              <a:rPr lang="en-US" dirty="0" smtClean="0"/>
              <a:t>By parameterizing the model this way.  You can run the model and Ask the Question Is Treatment different from Control for the Short term time points using a less complicated contrast.</a:t>
            </a:r>
          </a:p>
          <a:p>
            <a:endParaRPr lang="en-US" dirty="0"/>
          </a:p>
          <a:p>
            <a:r>
              <a:rPr lang="en-US" dirty="0" smtClean="0"/>
              <a:t>Try it out and I bet you will get  (exactly the same estimate, slightly different standard errors)</a:t>
            </a:r>
          </a:p>
          <a:p>
            <a:endParaRPr lang="en-US" dirty="0"/>
          </a:p>
          <a:p>
            <a:r>
              <a:rPr lang="en-US" dirty="0" smtClean="0"/>
              <a:t>Repeated measures do not have to be in a two way </a:t>
            </a:r>
            <a:r>
              <a:rPr lang="en-US" dirty="0" err="1" smtClean="0"/>
              <a:t>anova</a:t>
            </a:r>
            <a:r>
              <a:rPr lang="en-US" dirty="0" smtClean="0"/>
              <a:t> type scenario like the monkey data, it can be general regression scenarios in terms of explanatory variables</a:t>
            </a:r>
          </a:p>
          <a:p>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Good Practice Run</a:t>
            </a:r>
            <a:endParaRPr lang="en-US" dirty="0"/>
          </a:p>
        </p:txBody>
      </p:sp>
    </p:spTree>
    <p:extLst>
      <p:ext uri="{BB962C8B-B14F-4D97-AF65-F5344CB8AC3E}">
        <p14:creationId xmlns:p14="http://schemas.microsoft.com/office/powerpoint/2010/main" val="290056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Simple example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smtClean="0"/>
              <a:t>Conceptual Question #1</a:t>
            </a:r>
            <a:endParaRPr lang="en-US" dirty="0"/>
          </a:p>
        </p:txBody>
      </p:sp>
      <p:pic>
        <p:nvPicPr>
          <p:cNvPr id="4" name="Picture 3"/>
          <p:cNvPicPr>
            <a:picLocks noChangeAspect="1"/>
          </p:cNvPicPr>
          <p:nvPr/>
        </p:nvPicPr>
        <p:blipFill>
          <a:blip r:embed="rId2"/>
          <a:stretch>
            <a:fillRect/>
          </a:stretch>
        </p:blipFill>
        <p:spPr>
          <a:xfrm>
            <a:off x="2099421" y="2297429"/>
            <a:ext cx="4971047" cy="3829050"/>
          </a:xfrm>
          <a:prstGeom prst="rect">
            <a:avLst/>
          </a:prstGeom>
        </p:spPr>
      </p:pic>
    </p:spTree>
    <p:extLst>
      <p:ext uri="{BB962C8B-B14F-4D97-AF65-F5344CB8AC3E}">
        <p14:creationId xmlns:p14="http://schemas.microsoft.com/office/powerpoint/2010/main" val="2129358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of Simple Regression With Repeated Measures</a:t>
            </a:r>
            <a:endParaRPr lang="en-US" dirty="0"/>
          </a:p>
        </p:txBody>
      </p:sp>
      <p:pic>
        <p:nvPicPr>
          <p:cNvPr id="4" name="Picture 3"/>
          <p:cNvPicPr>
            <a:picLocks noChangeAspect="1"/>
          </p:cNvPicPr>
          <p:nvPr/>
        </p:nvPicPr>
        <p:blipFill>
          <a:blip r:embed="rId2"/>
          <a:stretch>
            <a:fillRect/>
          </a:stretch>
        </p:blipFill>
        <p:spPr>
          <a:xfrm>
            <a:off x="228600" y="2209800"/>
            <a:ext cx="4878468" cy="3657600"/>
          </a:xfrm>
          <a:prstGeom prst="rect">
            <a:avLst/>
          </a:prstGeom>
        </p:spPr>
      </p:pic>
      <p:sp>
        <p:nvSpPr>
          <p:cNvPr id="5" name="TextBox 4"/>
          <p:cNvSpPr txBox="1"/>
          <p:nvPr/>
        </p:nvSpPr>
        <p:spPr>
          <a:xfrm>
            <a:off x="5286375" y="2819400"/>
            <a:ext cx="3475886" cy="1938992"/>
          </a:xfrm>
          <a:prstGeom prst="rect">
            <a:avLst/>
          </a:prstGeom>
          <a:noFill/>
        </p:spPr>
        <p:txBody>
          <a:bodyPr wrap="square" rtlCol="0">
            <a:spAutoFit/>
          </a:bodyPr>
          <a:lstStyle/>
          <a:p>
            <a:r>
              <a:rPr lang="en-US" sz="1200" dirty="0" smtClean="0"/>
              <a:t>Proc mixed data=</a:t>
            </a:r>
            <a:r>
              <a:rPr lang="en-US" sz="1200" dirty="0" err="1" smtClean="0"/>
              <a:t>dat</a:t>
            </a:r>
            <a:r>
              <a:rPr lang="en-US" sz="1200" dirty="0" smtClean="0"/>
              <a:t>;</a:t>
            </a:r>
          </a:p>
          <a:p>
            <a:r>
              <a:rPr lang="en-US" sz="1200" dirty="0" smtClean="0"/>
              <a:t>Model y=month;</a:t>
            </a:r>
          </a:p>
          <a:p>
            <a:r>
              <a:rPr lang="en-US" sz="1200" dirty="0" smtClean="0"/>
              <a:t>Random </a:t>
            </a:r>
            <a:r>
              <a:rPr lang="en-US" sz="1200" dirty="0" err="1" smtClean="0"/>
              <a:t>int</a:t>
            </a:r>
            <a:r>
              <a:rPr lang="en-US" sz="1200" dirty="0" smtClean="0"/>
              <a:t> month / type=UN subject=sub;</a:t>
            </a:r>
          </a:p>
          <a:p>
            <a:r>
              <a:rPr lang="en-US" sz="1200" dirty="0" smtClean="0"/>
              <a:t>Run;</a:t>
            </a:r>
          </a:p>
          <a:p>
            <a:endParaRPr lang="en-US" dirty="0"/>
          </a:p>
          <a:p>
            <a:r>
              <a:rPr lang="en-US" dirty="0" smtClean="0"/>
              <a:t>Random statement gives each subject their own regression line (intercept and slope)</a:t>
            </a:r>
            <a:endParaRPr lang="en-US" dirty="0"/>
          </a:p>
        </p:txBody>
      </p:sp>
    </p:spTree>
    <p:extLst>
      <p:ext uri="{BB962C8B-B14F-4D97-AF65-F5344CB8AC3E}">
        <p14:creationId xmlns:p14="http://schemas.microsoft.com/office/powerpoint/2010/main" val="1205636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a:bodyPr>
          <a:lstStyle/>
          <a:p>
            <a:r>
              <a:rPr lang="en-US" dirty="0" smtClean="0"/>
              <a:t>MANOVA and Linear Discriminant Analysis</a:t>
            </a:r>
          </a:p>
          <a:p>
            <a:pPr lvl="1"/>
            <a:r>
              <a:rPr lang="en-US" dirty="0" smtClean="0"/>
              <a:t>Nothing in the text for this so only </a:t>
            </a:r>
            <a:r>
              <a:rPr lang="en-US" dirty="0" smtClean="0"/>
              <a:t>videos for </a:t>
            </a:r>
            <a:r>
              <a:rPr lang="en-US" dirty="0" smtClean="0"/>
              <a:t>this week</a:t>
            </a:r>
          </a:p>
          <a:p>
            <a:pPr lvl="1"/>
            <a:endParaRPr lang="en-US" dirty="0" smtClean="0"/>
          </a:p>
          <a:p>
            <a:pPr lvl="1"/>
            <a:r>
              <a:rPr lang="en-US" dirty="0" smtClean="0"/>
              <a:t>Note :  There is a lot of technical detail involving some linear algebra ideas.  Try your best.  It can be informative.  The main focus for MANOVA is trying to realize how this relates to regular ANOVA and although the math is slightly more complicated, the process will be very similar to what we have done for regular </a:t>
            </a:r>
            <a:r>
              <a:rPr lang="en-US" dirty="0" smtClean="0"/>
              <a:t>ANOVA. Keep this in mind when watching.  I will also discuss more high level what doing multivariate analysis really get you at the end of the day.</a:t>
            </a:r>
            <a:endParaRPr lang="en-US" dirty="0" smtClean="0"/>
          </a:p>
          <a:p>
            <a:pPr lvl="1"/>
            <a:endParaRPr lang="en-US" dirty="0"/>
          </a:p>
          <a:p>
            <a:pPr lvl="1"/>
            <a:r>
              <a:rPr lang="en-US" dirty="0" smtClean="0"/>
              <a:t> The general plan for MANOVA will be pretty short and concise.  I will spend </a:t>
            </a:r>
            <a:r>
              <a:rPr lang="en-US" dirty="0" smtClean="0"/>
              <a:t>most of the </a:t>
            </a:r>
            <a:r>
              <a:rPr lang="en-US" dirty="0" smtClean="0"/>
              <a:t>session, </a:t>
            </a:r>
            <a:r>
              <a:rPr lang="en-US" u="sng" dirty="0" smtClean="0"/>
              <a:t>making sure we get the big picture for LDA </a:t>
            </a:r>
            <a:r>
              <a:rPr lang="en-US" dirty="0" smtClean="0"/>
              <a:t>as well as </a:t>
            </a:r>
            <a:r>
              <a:rPr lang="en-US" dirty="0" smtClean="0"/>
              <a:t>start diving into R more</a:t>
            </a:r>
            <a:r>
              <a:rPr lang="en-US" dirty="0" smtClean="0"/>
              <a:t>.</a:t>
            </a:r>
            <a:endParaRPr lang="en-US" dirty="0"/>
          </a:p>
        </p:txBody>
      </p:sp>
      <p:sp>
        <p:nvSpPr>
          <p:cNvPr id="3" name="Title 2"/>
          <p:cNvSpPr>
            <a:spLocks noGrp="1"/>
          </p:cNvSpPr>
          <p:nvPr>
            <p:ph type="title"/>
          </p:nvPr>
        </p:nvSpPr>
        <p:spPr/>
        <p:txBody>
          <a:bodyPr/>
          <a:lstStyle/>
          <a:p>
            <a:r>
              <a:rPr lang="en-US" dirty="0" smtClean="0"/>
              <a:t>Unit 8 Heads Up</a:t>
            </a:r>
            <a:endParaRPr lang="en-US" dirty="0"/>
          </a:p>
        </p:txBody>
      </p:sp>
    </p:spTree>
    <p:extLst>
      <p:ext uri="{BB962C8B-B14F-4D97-AF65-F5344CB8AC3E}">
        <p14:creationId xmlns:p14="http://schemas.microsoft.com/office/powerpoint/2010/main" val="2649865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0999" y="1719070"/>
            <a:ext cx="8407893" cy="4910329"/>
          </a:xfrm>
        </p:spPr>
        <p:txBody>
          <a:bodyPr>
            <a:normAutofit/>
          </a:bodyPr>
          <a:lstStyle/>
          <a:p>
            <a:r>
              <a:rPr lang="en-US" dirty="0" smtClean="0"/>
              <a:t>To me, this is a broad term</a:t>
            </a:r>
          </a:p>
          <a:p>
            <a:pPr lvl="1"/>
            <a:r>
              <a:rPr lang="en-US" dirty="0" smtClean="0"/>
              <a:t>Repeated measurements on the same subject at different time points</a:t>
            </a:r>
            <a:endParaRPr lang="en-US" dirty="0"/>
          </a:p>
          <a:p>
            <a:endParaRPr lang="en-US" dirty="0" smtClean="0"/>
          </a:p>
          <a:p>
            <a:r>
              <a:rPr lang="en-US" dirty="0" smtClean="0"/>
              <a:t>Simplest Case</a:t>
            </a:r>
          </a:p>
          <a:p>
            <a:pPr lvl="1"/>
            <a:r>
              <a:rPr lang="en-US" dirty="0"/>
              <a:t>T</a:t>
            </a:r>
            <a:r>
              <a:rPr lang="en-US" dirty="0" smtClean="0"/>
              <a:t>reatment or factor level combination is assigned to each subject </a:t>
            </a:r>
          </a:p>
          <a:p>
            <a:pPr lvl="1"/>
            <a:r>
              <a:rPr lang="en-US" dirty="0" smtClean="0"/>
              <a:t>The time point variable is not really of interest just indicates the repeated measurement</a:t>
            </a:r>
          </a:p>
          <a:p>
            <a:endParaRPr lang="en-US" dirty="0" smtClean="0"/>
          </a:p>
          <a:p>
            <a:pPr marL="45720" indent="0">
              <a:buNone/>
            </a:pPr>
            <a:endParaRPr lang="en-US" dirty="0"/>
          </a:p>
        </p:txBody>
      </p:sp>
      <p:sp>
        <p:nvSpPr>
          <p:cNvPr id="5" name="Title 4"/>
          <p:cNvSpPr>
            <a:spLocks noGrp="1"/>
          </p:cNvSpPr>
          <p:nvPr>
            <p:ph type="title"/>
          </p:nvPr>
        </p:nvSpPr>
        <p:spPr/>
        <p:txBody>
          <a:bodyPr/>
          <a:lstStyle/>
          <a:p>
            <a:r>
              <a:rPr lang="en-US" dirty="0" smtClean="0"/>
              <a:t>Longitudinal Repeated measures</a:t>
            </a:r>
            <a:endParaRPr lang="en-US" dirty="0"/>
          </a:p>
        </p:txBody>
      </p:sp>
    </p:spTree>
    <p:extLst>
      <p:ext uri="{BB962C8B-B14F-4D97-AF65-F5344CB8AC3E}">
        <p14:creationId xmlns:p14="http://schemas.microsoft.com/office/powerpoint/2010/main" val="38811844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0999" y="1719070"/>
            <a:ext cx="8407893" cy="4910329"/>
          </a:xfrm>
        </p:spPr>
        <p:txBody>
          <a:bodyPr>
            <a:normAutofit/>
          </a:bodyPr>
          <a:lstStyle/>
          <a:p>
            <a:endParaRPr lang="en-US" dirty="0" smtClean="0"/>
          </a:p>
          <a:p>
            <a:pPr marL="45720" indent="0">
              <a:buNone/>
            </a:pPr>
            <a:endParaRPr lang="en-US" dirty="0"/>
          </a:p>
        </p:txBody>
      </p:sp>
      <p:sp>
        <p:nvSpPr>
          <p:cNvPr id="5" name="Title 4"/>
          <p:cNvSpPr>
            <a:spLocks noGrp="1"/>
          </p:cNvSpPr>
          <p:nvPr>
            <p:ph type="title"/>
          </p:nvPr>
        </p:nvSpPr>
        <p:spPr/>
        <p:txBody>
          <a:bodyPr/>
          <a:lstStyle/>
          <a:p>
            <a:r>
              <a:rPr lang="en-US" dirty="0" smtClean="0"/>
              <a:t>Longitudinal Repeated measures</a:t>
            </a:r>
            <a:endParaRPr lang="en-US" dirty="0"/>
          </a:p>
        </p:txBody>
      </p:sp>
      <p:graphicFrame>
        <p:nvGraphicFramePr>
          <p:cNvPr id="2" name="Diagram 1"/>
          <p:cNvGraphicFramePr/>
          <p:nvPr>
            <p:extLst>
              <p:ext uri="{D42A27DB-BD31-4B8C-83A1-F6EECF244321}">
                <p14:modId xmlns:p14="http://schemas.microsoft.com/office/powerpoint/2010/main" val="1774896996"/>
              </p:ext>
            </p:extLst>
          </p:nvPr>
        </p:nvGraphicFramePr>
        <p:xfrm>
          <a:off x="1371600" y="3657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918580"/>
            <a:ext cx="25606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1905000"/>
            <a:ext cx="24082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a:off x="2209800" y="3618793"/>
            <a:ext cx="6858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95600" y="3618793"/>
            <a:ext cx="40386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581400" y="3605213"/>
            <a:ext cx="2209800" cy="13477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181600" y="3618793"/>
            <a:ext cx="6096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8600" y="2514600"/>
            <a:ext cx="1143000" cy="369332"/>
          </a:xfrm>
          <a:prstGeom prst="rect">
            <a:avLst/>
          </a:prstGeom>
          <a:noFill/>
        </p:spPr>
        <p:txBody>
          <a:bodyPr wrap="square" rtlCol="0">
            <a:spAutoFit/>
          </a:bodyPr>
          <a:lstStyle/>
          <a:p>
            <a:r>
              <a:rPr lang="en-US" dirty="0" smtClean="0"/>
              <a:t>Factor</a:t>
            </a:r>
            <a:endParaRPr lang="en-US" dirty="0"/>
          </a:p>
        </p:txBody>
      </p:sp>
    </p:spTree>
    <p:extLst>
      <p:ext uri="{BB962C8B-B14F-4D97-AF65-F5344CB8AC3E}">
        <p14:creationId xmlns:p14="http://schemas.microsoft.com/office/powerpoint/2010/main" val="13876006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In this simple case, you can view subject as a block. </a:t>
            </a:r>
          </a:p>
          <a:p>
            <a:endParaRPr lang="en-US" dirty="0"/>
          </a:p>
          <a:p>
            <a:r>
              <a:rPr lang="en-US" dirty="0" smtClean="0"/>
              <a:t>We know there is variability between subjects</a:t>
            </a:r>
          </a:p>
          <a:p>
            <a:endParaRPr lang="en-US" dirty="0" smtClean="0"/>
          </a:p>
          <a:p>
            <a:r>
              <a:rPr lang="en-US" dirty="0" smtClean="0"/>
              <a:t>More than likely, the variability within a subject is small</a:t>
            </a:r>
          </a:p>
          <a:p>
            <a:pPr lvl="1"/>
            <a:r>
              <a:rPr lang="en-US" dirty="0" smtClean="0"/>
              <a:t>This makes logical sense, they are on the same subject</a:t>
            </a:r>
          </a:p>
          <a:p>
            <a:endParaRPr lang="en-US" dirty="0"/>
          </a:p>
          <a:p>
            <a:r>
              <a:rPr lang="en-US" dirty="0" smtClean="0"/>
              <a:t>A basic approach from the previous graph would be to model</a:t>
            </a:r>
          </a:p>
          <a:p>
            <a:pPr lvl="1"/>
            <a:r>
              <a:rPr lang="en-US" dirty="0" err="1" smtClean="0"/>
              <a:t>Proc</a:t>
            </a:r>
            <a:r>
              <a:rPr lang="en-US" dirty="0" smtClean="0"/>
              <a:t> </a:t>
            </a:r>
            <a:r>
              <a:rPr lang="en-US" dirty="0" err="1" smtClean="0"/>
              <a:t>glm</a:t>
            </a:r>
            <a:r>
              <a:rPr lang="en-US" dirty="0" smtClean="0"/>
              <a:t> </a:t>
            </a:r>
          </a:p>
          <a:p>
            <a:pPr lvl="1"/>
            <a:r>
              <a:rPr lang="en-US" dirty="0" smtClean="0"/>
              <a:t>Class </a:t>
            </a:r>
            <a:r>
              <a:rPr lang="en-US" dirty="0"/>
              <a:t>F</a:t>
            </a:r>
            <a:r>
              <a:rPr lang="en-US" dirty="0" smtClean="0"/>
              <a:t>actor Subject;</a:t>
            </a:r>
          </a:p>
          <a:p>
            <a:pPr lvl="1"/>
            <a:r>
              <a:rPr lang="en-US" dirty="0" smtClean="0"/>
              <a:t>Model Factor Subject;</a:t>
            </a:r>
          </a:p>
          <a:p>
            <a:pPr lvl="1"/>
            <a:r>
              <a:rPr lang="en-US" dirty="0" err="1" smtClean="0"/>
              <a:t>Lsmeans</a:t>
            </a:r>
            <a:r>
              <a:rPr lang="en-US" dirty="0" smtClean="0"/>
              <a:t> factor / </a:t>
            </a:r>
            <a:r>
              <a:rPr lang="en-US" dirty="0" err="1" smtClean="0"/>
              <a:t>pdiff</a:t>
            </a:r>
            <a:r>
              <a:rPr lang="en-US" dirty="0" smtClean="0"/>
              <a:t> </a:t>
            </a:r>
            <a:r>
              <a:rPr lang="en-US" dirty="0" err="1" smtClean="0"/>
              <a:t>tdiff</a:t>
            </a:r>
            <a:r>
              <a:rPr lang="en-US" dirty="0" smtClean="0"/>
              <a:t>;</a:t>
            </a:r>
          </a:p>
          <a:p>
            <a:pPr lvl="1"/>
            <a:endParaRPr lang="en-US" dirty="0" smtClean="0"/>
          </a:p>
          <a:p>
            <a:pPr marL="365760" lvl="1" indent="0">
              <a:buNone/>
            </a:pPr>
            <a:r>
              <a:rPr lang="en-US" dirty="0" smtClean="0"/>
              <a:t>This unfortunately still gets it incorrect because the model still assumes independent errors which we know is not true.  The F-test in the </a:t>
            </a:r>
            <a:r>
              <a:rPr lang="en-US" dirty="0" err="1" smtClean="0"/>
              <a:t>anova</a:t>
            </a:r>
            <a:r>
              <a:rPr lang="en-US" dirty="0" smtClean="0"/>
              <a:t> table is also not correct (this is a topic not covered in the course)</a:t>
            </a:r>
          </a:p>
        </p:txBody>
      </p:sp>
      <p:sp>
        <p:nvSpPr>
          <p:cNvPr id="3" name="Title 2"/>
          <p:cNvSpPr>
            <a:spLocks noGrp="1"/>
          </p:cNvSpPr>
          <p:nvPr>
            <p:ph type="title"/>
          </p:nvPr>
        </p:nvSpPr>
        <p:spPr/>
        <p:txBody>
          <a:bodyPr/>
          <a:lstStyle/>
          <a:p>
            <a:r>
              <a:rPr lang="en-US" dirty="0" smtClean="0"/>
              <a:t>The Idea of Subject as a BLOCK</a:t>
            </a:r>
            <a:endParaRPr lang="en-US" dirty="0"/>
          </a:p>
        </p:txBody>
      </p:sp>
    </p:spTree>
    <p:extLst>
      <p:ext uri="{BB962C8B-B14F-4D97-AF65-F5344CB8AC3E}">
        <p14:creationId xmlns:p14="http://schemas.microsoft.com/office/powerpoint/2010/main" val="7858977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endParaRPr lang="en-US" dirty="0"/>
          </a:p>
          <a:p>
            <a:r>
              <a:rPr lang="en-US" dirty="0"/>
              <a:t>Each treatment (factor level) is measured on the same individual </a:t>
            </a:r>
            <a:endParaRPr lang="en-US" dirty="0" smtClean="0"/>
          </a:p>
          <a:p>
            <a:endParaRPr lang="en-US" dirty="0"/>
          </a:p>
          <a:p>
            <a:r>
              <a:rPr lang="en-US" dirty="0"/>
              <a:t>Order in which the factor levels are given to the subject is randomly assigned</a:t>
            </a:r>
            <a:r>
              <a:rPr lang="en-US" dirty="0" smtClean="0"/>
              <a:t>.</a:t>
            </a:r>
          </a:p>
          <a:p>
            <a:endParaRPr lang="en-US" dirty="0"/>
          </a:p>
          <a:p>
            <a:pPr marL="45720" indent="0">
              <a:buNone/>
            </a:pPr>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Crossover Design</a:t>
            </a:r>
            <a:endParaRPr lang="en-US" dirty="0"/>
          </a:p>
        </p:txBody>
      </p:sp>
    </p:spTree>
    <p:extLst>
      <p:ext uri="{BB962C8B-B14F-4D97-AF65-F5344CB8AC3E}">
        <p14:creationId xmlns:p14="http://schemas.microsoft.com/office/powerpoint/2010/main" val="1429106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0999" y="1719070"/>
            <a:ext cx="8407893" cy="4910329"/>
          </a:xfrm>
        </p:spPr>
        <p:txBody>
          <a:bodyPr>
            <a:normAutofit/>
          </a:bodyPr>
          <a:lstStyle/>
          <a:p>
            <a:endParaRPr lang="en-US" dirty="0" smtClean="0"/>
          </a:p>
          <a:p>
            <a:pPr marL="45720" indent="0">
              <a:buNone/>
            </a:pPr>
            <a:endParaRPr lang="en-US" dirty="0"/>
          </a:p>
        </p:txBody>
      </p:sp>
      <p:sp>
        <p:nvSpPr>
          <p:cNvPr id="5" name="Title 4"/>
          <p:cNvSpPr>
            <a:spLocks noGrp="1"/>
          </p:cNvSpPr>
          <p:nvPr>
            <p:ph type="title"/>
          </p:nvPr>
        </p:nvSpPr>
        <p:spPr/>
        <p:txBody>
          <a:bodyPr/>
          <a:lstStyle/>
          <a:p>
            <a:r>
              <a:rPr lang="en-US" dirty="0" smtClean="0"/>
              <a:t>Cross over designs</a:t>
            </a:r>
            <a:endParaRPr lang="en-US" dirty="0"/>
          </a:p>
        </p:txBody>
      </p:sp>
      <p:graphicFrame>
        <p:nvGraphicFramePr>
          <p:cNvPr id="2" name="Diagram 1"/>
          <p:cNvGraphicFramePr/>
          <p:nvPr>
            <p:extLst>
              <p:ext uri="{D42A27DB-BD31-4B8C-83A1-F6EECF244321}">
                <p14:modId xmlns:p14="http://schemas.microsoft.com/office/powerpoint/2010/main" val="1543459054"/>
              </p:ext>
            </p:extLst>
          </p:nvPr>
        </p:nvGraphicFramePr>
        <p:xfrm>
          <a:off x="2209800" y="13462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4495800" y="1428744"/>
            <a:ext cx="1143000" cy="369332"/>
          </a:xfrm>
          <a:prstGeom prst="rect">
            <a:avLst/>
          </a:prstGeom>
          <a:noFill/>
        </p:spPr>
        <p:txBody>
          <a:bodyPr wrap="square" rtlCol="0">
            <a:spAutoFit/>
          </a:bodyPr>
          <a:lstStyle/>
          <a:p>
            <a:r>
              <a:rPr lang="en-US" dirty="0" smtClean="0"/>
              <a:t>Group</a:t>
            </a:r>
            <a:endParaRPr lang="en-US" dirty="0"/>
          </a:p>
        </p:txBody>
      </p:sp>
      <p:sp>
        <p:nvSpPr>
          <p:cNvPr id="3" name="TextBox 2"/>
          <p:cNvSpPr txBox="1"/>
          <p:nvPr/>
        </p:nvSpPr>
        <p:spPr>
          <a:xfrm>
            <a:off x="3276600" y="1727200"/>
            <a:ext cx="1866900" cy="369332"/>
          </a:xfrm>
          <a:prstGeom prst="rect">
            <a:avLst/>
          </a:prstGeom>
          <a:noFill/>
        </p:spPr>
        <p:txBody>
          <a:bodyPr wrap="square" rtlCol="0">
            <a:spAutoFit/>
          </a:bodyPr>
          <a:lstStyle/>
          <a:p>
            <a:r>
              <a:rPr lang="en-US" dirty="0" err="1" smtClean="0"/>
              <a:t>Trt</a:t>
            </a:r>
            <a:r>
              <a:rPr lang="en-US" dirty="0"/>
              <a:t> </a:t>
            </a:r>
            <a:r>
              <a:rPr lang="en-US" dirty="0" smtClean="0"/>
              <a:t>then </a:t>
            </a:r>
            <a:r>
              <a:rPr lang="en-US" dirty="0" smtClean="0"/>
              <a:t>Control</a:t>
            </a:r>
            <a:endParaRPr lang="en-US" dirty="0"/>
          </a:p>
        </p:txBody>
      </p:sp>
      <p:sp>
        <p:nvSpPr>
          <p:cNvPr id="16" name="TextBox 15"/>
          <p:cNvSpPr txBox="1"/>
          <p:nvPr/>
        </p:nvSpPr>
        <p:spPr>
          <a:xfrm>
            <a:off x="6019800" y="1727200"/>
            <a:ext cx="1752600" cy="369332"/>
          </a:xfrm>
          <a:prstGeom prst="rect">
            <a:avLst/>
          </a:prstGeom>
          <a:noFill/>
        </p:spPr>
        <p:txBody>
          <a:bodyPr wrap="square" rtlCol="0">
            <a:spAutoFit/>
          </a:bodyPr>
          <a:lstStyle/>
          <a:p>
            <a:r>
              <a:rPr lang="en-US" smtClean="0"/>
              <a:t>Control then </a:t>
            </a:r>
            <a:r>
              <a:rPr lang="en-US" dirty="0" err="1" smtClean="0"/>
              <a:t>Trt</a:t>
            </a:r>
            <a:endParaRPr lang="en-US" dirty="0"/>
          </a:p>
        </p:txBody>
      </p:sp>
      <p:cxnSp>
        <p:nvCxnSpPr>
          <p:cNvPr id="19" name="Straight Arrow Connector 18"/>
          <p:cNvCxnSpPr/>
          <p:nvPr/>
        </p:nvCxnSpPr>
        <p:spPr>
          <a:xfrm flipH="1">
            <a:off x="2895600" y="2096532"/>
            <a:ext cx="9144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810000" y="2096532"/>
            <a:ext cx="37338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2"/>
          </p:cNvCxnSpPr>
          <p:nvPr/>
        </p:nvCxnSpPr>
        <p:spPr>
          <a:xfrm flipH="1">
            <a:off x="4572000" y="2096532"/>
            <a:ext cx="23241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p:cNvCxnSpPr>
          <p:nvPr/>
        </p:nvCxnSpPr>
        <p:spPr>
          <a:xfrm flipH="1">
            <a:off x="6096000" y="2096532"/>
            <a:ext cx="8001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9574" y="3979039"/>
            <a:ext cx="8305800" cy="3600986"/>
          </a:xfrm>
          <a:prstGeom prst="rect">
            <a:avLst/>
          </a:prstGeom>
          <a:noFill/>
        </p:spPr>
        <p:txBody>
          <a:bodyPr wrap="square" rtlCol="0">
            <a:spAutoFit/>
          </a:bodyPr>
          <a:lstStyle/>
          <a:p>
            <a:r>
              <a:rPr lang="en-US" dirty="0" smtClean="0"/>
              <a:t>Why is this helpful to do it this way?</a:t>
            </a:r>
          </a:p>
          <a:p>
            <a:endParaRPr lang="en-US" dirty="0"/>
          </a:p>
          <a:p>
            <a:pPr marL="285750" indent="-285750">
              <a:buFont typeface="Arial" panose="020B0604020202020204" pitchFamily="34" charset="0"/>
              <a:buChar char="•"/>
            </a:pPr>
            <a:r>
              <a:rPr lang="en-US" dirty="0" smtClean="0"/>
              <a:t>Each subject gets both treatment and control (like paired t-tests) </a:t>
            </a:r>
          </a:p>
          <a:p>
            <a:pPr marL="285750" indent="-285750">
              <a:buFont typeface="Arial" panose="020B0604020202020204" pitchFamily="34" charset="0"/>
              <a:buChar char="•"/>
            </a:pPr>
            <a:r>
              <a:rPr lang="en-US" dirty="0" smtClean="0"/>
              <a:t>Controls for confounders</a:t>
            </a:r>
          </a:p>
          <a:p>
            <a:pPr marL="285750" indent="-285750">
              <a:buFont typeface="Arial" panose="020B0604020202020204" pitchFamily="34" charset="0"/>
              <a:buChar char="•"/>
            </a:pPr>
            <a:r>
              <a:rPr lang="en-US" dirty="0" smtClean="0"/>
              <a:t>Typically more powerful</a:t>
            </a:r>
            <a:endParaRPr lang="en-US" dirty="0"/>
          </a:p>
          <a:p>
            <a:pPr marL="285750" indent="-285750">
              <a:buFont typeface="Arial" panose="020B0604020202020204" pitchFamily="34" charset="0"/>
              <a:buChar char="•"/>
            </a:pPr>
            <a:r>
              <a:rPr lang="en-US" dirty="0" smtClean="0"/>
              <a:t>Concerns and difficulties–</a:t>
            </a:r>
          </a:p>
          <a:p>
            <a:endParaRPr lang="en-US" dirty="0"/>
          </a:p>
          <a:p>
            <a:r>
              <a:rPr lang="en-US" sz="1600" dirty="0" smtClean="0"/>
              <a:t>Carry over effect.  Sometimes the treatment doesn’t wear off and the second measurement, although it is labeled as a control, may be more like the treatment.  Its hard to test for this.  Multiple ways to write out the model depending on how the factors are recorded.</a:t>
            </a:r>
            <a:endParaRPr lang="en-US" sz="1600" dirty="0"/>
          </a:p>
          <a:p>
            <a:endParaRPr lang="en-US" dirty="0" smtClean="0"/>
          </a:p>
          <a:p>
            <a:endParaRPr lang="en-US" dirty="0"/>
          </a:p>
          <a:p>
            <a:endParaRPr lang="en-US" dirty="0"/>
          </a:p>
        </p:txBody>
      </p:sp>
    </p:spTree>
    <p:extLst>
      <p:ext uri="{BB962C8B-B14F-4D97-AF65-F5344CB8AC3E}">
        <p14:creationId xmlns:p14="http://schemas.microsoft.com/office/powerpoint/2010/main" val="20474773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00200"/>
            <a:ext cx="8407893" cy="4407408"/>
          </a:xfrm>
        </p:spPr>
        <p:txBody>
          <a:bodyPr/>
          <a:lstStyle/>
          <a:p>
            <a:pPr marL="45720" indent="0">
              <a:buNone/>
            </a:pPr>
            <a:r>
              <a:rPr lang="en-US" dirty="0" smtClean="0"/>
              <a:t>Combination of the two previous ones</a:t>
            </a:r>
            <a:endParaRPr lang="en-US" dirty="0"/>
          </a:p>
        </p:txBody>
      </p:sp>
      <p:sp>
        <p:nvSpPr>
          <p:cNvPr id="3" name="Title 2"/>
          <p:cNvSpPr>
            <a:spLocks noGrp="1"/>
          </p:cNvSpPr>
          <p:nvPr>
            <p:ph type="title"/>
          </p:nvPr>
        </p:nvSpPr>
        <p:spPr/>
        <p:txBody>
          <a:bodyPr/>
          <a:lstStyle/>
          <a:p>
            <a:r>
              <a:rPr lang="en-US" dirty="0" smtClean="0"/>
              <a:t>Split plot designs</a:t>
            </a:r>
            <a:endParaRPr lang="en-US" dirty="0"/>
          </a:p>
        </p:txBody>
      </p:sp>
      <p:graphicFrame>
        <p:nvGraphicFramePr>
          <p:cNvPr id="4" name="Diagram 3"/>
          <p:cNvGraphicFramePr/>
          <p:nvPr>
            <p:extLst>
              <p:ext uri="{D42A27DB-BD31-4B8C-83A1-F6EECF244321}">
                <p14:modId xmlns:p14="http://schemas.microsoft.com/office/powerpoint/2010/main" val="1399505206"/>
              </p:ext>
            </p:extLst>
          </p:nvPr>
        </p:nvGraphicFramePr>
        <p:xfrm>
          <a:off x="1371600" y="40132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274180"/>
            <a:ext cx="25606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2260600"/>
            <a:ext cx="24082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2209800" y="3974393"/>
            <a:ext cx="6858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895600" y="3974393"/>
            <a:ext cx="40386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581400" y="3960813"/>
            <a:ext cx="2209800" cy="13477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3974393"/>
            <a:ext cx="6096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 y="2870200"/>
            <a:ext cx="1143000" cy="369332"/>
          </a:xfrm>
          <a:prstGeom prst="rect">
            <a:avLst/>
          </a:prstGeom>
          <a:noFill/>
        </p:spPr>
        <p:txBody>
          <a:bodyPr wrap="square" rtlCol="0">
            <a:spAutoFit/>
          </a:bodyPr>
          <a:lstStyle/>
          <a:p>
            <a:r>
              <a:rPr lang="en-US" dirty="0" smtClean="0"/>
              <a:t>Factor 1</a:t>
            </a:r>
            <a:endParaRPr lang="en-US" dirty="0"/>
          </a:p>
        </p:txBody>
      </p:sp>
      <p:sp>
        <p:nvSpPr>
          <p:cNvPr id="12" name="TextBox 11"/>
          <p:cNvSpPr txBox="1"/>
          <p:nvPr/>
        </p:nvSpPr>
        <p:spPr>
          <a:xfrm>
            <a:off x="0" y="6019800"/>
            <a:ext cx="1143000" cy="646331"/>
          </a:xfrm>
          <a:prstGeom prst="rect">
            <a:avLst/>
          </a:prstGeom>
          <a:noFill/>
        </p:spPr>
        <p:txBody>
          <a:bodyPr wrap="square" rtlCol="0">
            <a:spAutoFit/>
          </a:bodyPr>
          <a:lstStyle/>
          <a:p>
            <a:r>
              <a:rPr lang="en-US" dirty="0" smtClean="0"/>
              <a:t>Factor 2</a:t>
            </a:r>
          </a:p>
          <a:p>
            <a:r>
              <a:rPr lang="en-US" dirty="0" smtClean="0"/>
              <a:t>(A,B,C)</a:t>
            </a:r>
            <a:endParaRPr lang="en-US" dirty="0"/>
          </a:p>
        </p:txBody>
      </p:sp>
    </p:spTree>
    <p:extLst>
      <p:ext uri="{BB962C8B-B14F-4D97-AF65-F5344CB8AC3E}">
        <p14:creationId xmlns:p14="http://schemas.microsoft.com/office/powerpoint/2010/main" val="21700571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Monkey Data can be viewed as a split plot</a:t>
            </a:r>
            <a:endParaRPr lang="en-US" dirty="0"/>
          </a:p>
        </p:txBody>
      </p:sp>
      <p:graphicFrame>
        <p:nvGraphicFramePr>
          <p:cNvPr id="4" name="Diagram 3"/>
          <p:cNvGraphicFramePr/>
          <p:nvPr>
            <p:extLst>
              <p:ext uri="{D42A27DB-BD31-4B8C-83A1-F6EECF244321}">
                <p14:modId xmlns:p14="http://schemas.microsoft.com/office/powerpoint/2010/main" val="1428296961"/>
              </p:ext>
            </p:extLst>
          </p:nvPr>
        </p:nvGraphicFramePr>
        <p:xfrm>
          <a:off x="1371600" y="363571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573384"/>
            <a:ext cx="25606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1559804"/>
            <a:ext cx="24082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2209800" y="3273597"/>
            <a:ext cx="6858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895600" y="3273597"/>
            <a:ext cx="40386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581400" y="3260017"/>
            <a:ext cx="2209800" cy="13477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3273597"/>
            <a:ext cx="609600" cy="13342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 y="2169404"/>
            <a:ext cx="1143000" cy="369332"/>
          </a:xfrm>
          <a:prstGeom prst="rect">
            <a:avLst/>
          </a:prstGeom>
          <a:noFill/>
        </p:spPr>
        <p:txBody>
          <a:bodyPr wrap="square" rtlCol="0">
            <a:spAutoFit/>
          </a:bodyPr>
          <a:lstStyle/>
          <a:p>
            <a:r>
              <a:rPr lang="en-US" dirty="0" smtClean="0"/>
              <a:t>Factor 1</a:t>
            </a:r>
            <a:endParaRPr lang="en-US" dirty="0"/>
          </a:p>
        </p:txBody>
      </p:sp>
      <p:sp>
        <p:nvSpPr>
          <p:cNvPr id="12" name="TextBox 11"/>
          <p:cNvSpPr txBox="1"/>
          <p:nvPr/>
        </p:nvSpPr>
        <p:spPr>
          <a:xfrm>
            <a:off x="0" y="5319004"/>
            <a:ext cx="1143000" cy="646331"/>
          </a:xfrm>
          <a:prstGeom prst="rect">
            <a:avLst/>
          </a:prstGeom>
          <a:noFill/>
        </p:spPr>
        <p:txBody>
          <a:bodyPr wrap="square" rtlCol="0">
            <a:spAutoFit/>
          </a:bodyPr>
          <a:lstStyle/>
          <a:p>
            <a:r>
              <a:rPr lang="en-US" dirty="0" smtClean="0"/>
              <a:t>Factor 2</a:t>
            </a:r>
          </a:p>
          <a:p>
            <a:r>
              <a:rPr lang="en-US" dirty="0" smtClean="0"/>
              <a:t>(Weeks)</a:t>
            </a:r>
            <a:endParaRPr lang="en-US" dirty="0"/>
          </a:p>
        </p:txBody>
      </p:sp>
      <p:sp>
        <p:nvSpPr>
          <p:cNvPr id="13" name="Content Placeholder 12"/>
          <p:cNvSpPr>
            <a:spLocks noGrp="1"/>
          </p:cNvSpPr>
          <p:nvPr>
            <p:ph idx="1"/>
          </p:nvPr>
        </p:nvSpPr>
        <p:spPr>
          <a:xfrm>
            <a:off x="380999" y="1297675"/>
            <a:ext cx="8407893" cy="4407408"/>
          </a:xfrm>
        </p:spPr>
        <p:txBody>
          <a:bodyPr/>
          <a:lstStyle/>
          <a:p>
            <a:endParaRPr lang="en-US"/>
          </a:p>
        </p:txBody>
      </p:sp>
    </p:spTree>
    <p:extLst>
      <p:ext uri="{BB962C8B-B14F-4D97-AF65-F5344CB8AC3E}">
        <p14:creationId xmlns:p14="http://schemas.microsoft.com/office/powerpoint/2010/main" val="900123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Residuals are still normally distributed so there is nothing wrong.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smtClean="0"/>
              <a:t>Conceptual Question #2</a:t>
            </a:r>
            <a:endParaRPr lang="en-US" dirty="0"/>
          </a:p>
        </p:txBody>
      </p:sp>
      <p:pic>
        <p:nvPicPr>
          <p:cNvPr id="5" name="Picture 4"/>
          <p:cNvPicPr>
            <a:picLocks noChangeAspect="1"/>
          </p:cNvPicPr>
          <p:nvPr/>
        </p:nvPicPr>
        <p:blipFill>
          <a:blip r:embed="rId2"/>
          <a:stretch>
            <a:fillRect/>
          </a:stretch>
        </p:blipFill>
        <p:spPr>
          <a:xfrm>
            <a:off x="1875887" y="2438400"/>
            <a:ext cx="5391485" cy="4152900"/>
          </a:xfrm>
          <a:prstGeom prst="rect">
            <a:avLst/>
          </a:prstGeom>
        </p:spPr>
      </p:pic>
    </p:spTree>
    <p:extLst>
      <p:ext uri="{BB962C8B-B14F-4D97-AF65-F5344CB8AC3E}">
        <p14:creationId xmlns:p14="http://schemas.microsoft.com/office/powerpoint/2010/main" val="1027713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spcBef>
                <a:spcPts val="0"/>
              </a:spcBef>
              <a:defRPr/>
            </a:pPr>
            <a:r>
              <a:rPr lang="en-US" sz="2400" dirty="0"/>
              <a:t>Which of the following </a:t>
            </a:r>
            <a:r>
              <a:rPr lang="en-US" sz="2400" dirty="0" err="1"/>
              <a:t>qq</a:t>
            </a:r>
            <a:r>
              <a:rPr lang="en-US" sz="2400" dirty="0"/>
              <a:t>-plots indicates that the data is not normally </a:t>
            </a:r>
            <a:r>
              <a:rPr lang="en-US" sz="2400" dirty="0" smtClean="0"/>
              <a:t>distributed</a:t>
            </a:r>
            <a:r>
              <a:rPr lang="en-US" sz="2400" dirty="0"/>
              <a:t>?</a:t>
            </a:r>
          </a:p>
        </p:txBody>
      </p:sp>
      <p:pic>
        <p:nvPicPr>
          <p:cNvPr id="5" name="Picture 4"/>
          <p:cNvPicPr>
            <a:picLocks noChangeAspect="1"/>
          </p:cNvPicPr>
          <p:nvPr/>
        </p:nvPicPr>
        <p:blipFill>
          <a:blip r:embed="rId2"/>
          <a:stretch>
            <a:fillRect/>
          </a:stretch>
        </p:blipFill>
        <p:spPr>
          <a:xfrm>
            <a:off x="1282330" y="1676400"/>
            <a:ext cx="6578600" cy="5067300"/>
          </a:xfrm>
          <a:prstGeom prst="rect">
            <a:avLst/>
          </a:prstGeom>
        </p:spPr>
      </p:pic>
    </p:spTree>
    <p:extLst>
      <p:ext uri="{BB962C8B-B14F-4D97-AF65-F5344CB8AC3E}">
        <p14:creationId xmlns:p14="http://schemas.microsoft.com/office/powerpoint/2010/main" val="103292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spcBef>
                <a:spcPts val="0"/>
              </a:spcBef>
              <a:defRPr/>
            </a:pPr>
            <a:r>
              <a:rPr lang="en-US" sz="2400" dirty="0"/>
              <a:t>Which of the following </a:t>
            </a:r>
            <a:r>
              <a:rPr lang="en-US" sz="2400" dirty="0" err="1"/>
              <a:t>qq</a:t>
            </a:r>
            <a:r>
              <a:rPr lang="en-US" sz="2400" dirty="0"/>
              <a:t>-plots indicates that the data is not normally </a:t>
            </a:r>
            <a:r>
              <a:rPr lang="en-US" sz="2400" dirty="0" smtClean="0"/>
              <a:t>distributed</a:t>
            </a:r>
            <a:r>
              <a:rPr lang="en-US" sz="2400" dirty="0"/>
              <a:t>?</a:t>
            </a:r>
          </a:p>
        </p:txBody>
      </p:sp>
      <p:pic>
        <p:nvPicPr>
          <p:cNvPr id="2" name="Picture 1"/>
          <p:cNvPicPr>
            <a:picLocks noChangeAspect="1"/>
          </p:cNvPicPr>
          <p:nvPr/>
        </p:nvPicPr>
        <p:blipFill>
          <a:blip r:embed="rId2"/>
          <a:stretch>
            <a:fillRect/>
          </a:stretch>
        </p:blipFill>
        <p:spPr>
          <a:xfrm>
            <a:off x="1282330" y="1600200"/>
            <a:ext cx="6578600" cy="5067300"/>
          </a:xfrm>
          <a:prstGeom prst="rect">
            <a:avLst/>
          </a:prstGeom>
        </p:spPr>
      </p:pic>
    </p:spTree>
    <p:extLst>
      <p:ext uri="{BB962C8B-B14F-4D97-AF65-F5344CB8AC3E}">
        <p14:creationId xmlns:p14="http://schemas.microsoft.com/office/powerpoint/2010/main" val="77677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129" y="1752600"/>
            <a:ext cx="8763001" cy="4407408"/>
          </a:xfrm>
        </p:spPr>
        <p:txBody>
          <a:bodyPr>
            <a:normAutofit/>
          </a:bodyPr>
          <a:lstStyle/>
          <a:p>
            <a:pPr marL="45720" indent="0">
              <a:buNone/>
            </a:pPr>
            <a:r>
              <a:rPr lang="en-US" sz="2800" dirty="0" smtClean="0"/>
              <a:t>They all are coming from the normal distribution!</a:t>
            </a:r>
          </a:p>
          <a:p>
            <a:endParaRPr lang="en-US" dirty="0"/>
          </a:p>
          <a:p>
            <a:endParaRPr lang="en-US" dirty="0" smtClean="0"/>
          </a:p>
          <a:p>
            <a:r>
              <a:rPr lang="en-US" dirty="0" smtClean="0"/>
              <a:t>THE POINT</a:t>
            </a:r>
          </a:p>
          <a:p>
            <a:pPr lvl="1"/>
            <a:r>
              <a:rPr lang="en-US" dirty="0" smtClean="0"/>
              <a:t>With smaller sample sizes, normality can be really hard to assess from data set to data set. As you just saw.  It is also true the other way around (data is actually not normal but the </a:t>
            </a:r>
            <a:r>
              <a:rPr lang="en-US" dirty="0" err="1" smtClean="0"/>
              <a:t>qqplot</a:t>
            </a:r>
            <a:r>
              <a:rPr lang="en-US" dirty="0" smtClean="0"/>
              <a:t> supports normality)</a:t>
            </a:r>
          </a:p>
          <a:p>
            <a:pPr lvl="1"/>
            <a:endParaRPr lang="en-US" dirty="0"/>
          </a:p>
          <a:p>
            <a:pPr lvl="1"/>
            <a:r>
              <a:rPr lang="en-US" dirty="0" smtClean="0"/>
              <a:t>With larger data sets, regression coefficients have Central Limit Theorem type properties, so the t-test is still valid regardless if the residuals are normal or not.  (This is true for normality only, large sample size does not get us around </a:t>
            </a:r>
            <a:r>
              <a:rPr lang="en-US" dirty="0" err="1" smtClean="0"/>
              <a:t>nonconstant</a:t>
            </a:r>
            <a:r>
              <a:rPr lang="en-US" dirty="0" smtClean="0"/>
              <a:t> variance issues.)</a:t>
            </a:r>
            <a:endParaRPr lang="en-US" dirty="0"/>
          </a:p>
        </p:txBody>
      </p:sp>
      <p:sp>
        <p:nvSpPr>
          <p:cNvPr id="3" name="Title 2"/>
          <p:cNvSpPr>
            <a:spLocks noGrp="1"/>
          </p:cNvSpPr>
          <p:nvPr>
            <p:ph type="title"/>
          </p:nvPr>
        </p:nvSpPr>
        <p:spPr/>
        <p:txBody>
          <a:bodyPr/>
          <a:lstStyle/>
          <a:p>
            <a:r>
              <a:rPr lang="en-US" dirty="0" smtClean="0"/>
              <a:t>ANSWER</a:t>
            </a:r>
            <a:endParaRPr lang="en-US" dirty="0"/>
          </a:p>
        </p:txBody>
      </p:sp>
    </p:spTree>
    <p:extLst>
      <p:ext uri="{BB962C8B-B14F-4D97-AF65-F5344CB8AC3E}">
        <p14:creationId xmlns:p14="http://schemas.microsoft.com/office/powerpoint/2010/main" val="193035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High Level View</a:t>
            </a:r>
            <a:endParaRPr lang="en-US" dirty="0"/>
          </a:p>
        </p:txBody>
      </p:sp>
      <p:sp>
        <p:nvSpPr>
          <p:cNvPr id="2" name="TextBox 1"/>
          <p:cNvSpPr txBox="1"/>
          <p:nvPr/>
        </p:nvSpPr>
        <p:spPr>
          <a:xfrm>
            <a:off x="4187982" y="76200"/>
            <a:ext cx="2590800" cy="923330"/>
          </a:xfrm>
          <a:prstGeom prst="rect">
            <a:avLst/>
          </a:prstGeom>
          <a:noFill/>
        </p:spPr>
        <p:txBody>
          <a:bodyPr wrap="square" rtlCol="0">
            <a:spAutoFit/>
          </a:bodyPr>
          <a:lstStyle/>
          <a:p>
            <a:r>
              <a:rPr lang="en-US" dirty="0" smtClean="0">
                <a:solidFill>
                  <a:schemeClr val="bg1"/>
                </a:solidFill>
              </a:rPr>
              <a:t>Key assumptions:</a:t>
            </a:r>
          </a:p>
          <a:p>
            <a:r>
              <a:rPr lang="en-US" dirty="0" smtClean="0">
                <a:solidFill>
                  <a:schemeClr val="bg1"/>
                </a:solidFill>
              </a:rPr>
              <a:t>Normality of residuals</a:t>
            </a:r>
          </a:p>
          <a:p>
            <a:r>
              <a:rPr lang="en-US" dirty="0" smtClean="0">
                <a:solidFill>
                  <a:schemeClr val="bg1"/>
                </a:solidFill>
              </a:rPr>
              <a:t>Constant variance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0" y="66675"/>
            <a:ext cx="7061200" cy="6781800"/>
          </a:xfrm>
          <a:prstGeom prst="rect">
            <a:avLst/>
          </a:prstGeom>
        </p:spPr>
      </p:pic>
    </p:spTree>
    <p:extLst>
      <p:ext uri="{BB962C8B-B14F-4D97-AF65-F5344CB8AC3E}">
        <p14:creationId xmlns:p14="http://schemas.microsoft.com/office/powerpoint/2010/main" val="20228719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6722</TotalTime>
  <Words>3046</Words>
  <Application>Microsoft Macintosh PowerPoint</Application>
  <PresentationFormat>On-screen Show (4:3)</PresentationFormat>
  <Paragraphs>698</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Calibri</vt:lpstr>
      <vt:lpstr>Cambria Math</vt:lpstr>
      <vt:lpstr>Franklin Gothic Medium</vt:lpstr>
      <vt:lpstr>Wingdings</vt:lpstr>
      <vt:lpstr>Wingdings 2</vt:lpstr>
      <vt:lpstr>Arial</vt:lpstr>
      <vt:lpstr>Grid</vt:lpstr>
      <vt:lpstr>Live session 5 Repeated Measures</vt:lpstr>
      <vt:lpstr>Conceptual Question #1</vt:lpstr>
      <vt:lpstr>Conceptual Question #1</vt:lpstr>
      <vt:lpstr>Conceptual Question #1</vt:lpstr>
      <vt:lpstr>Conceptual Question #2</vt:lpstr>
      <vt:lpstr>Which of the following qq-plots indicates that the data is not normally distributed?</vt:lpstr>
      <vt:lpstr>Which of the following qq-plots indicates that the data is not normally distributed?</vt:lpstr>
      <vt:lpstr>ANSWER</vt:lpstr>
      <vt:lpstr>A High Level View</vt:lpstr>
      <vt:lpstr>Multivariate Intro</vt:lpstr>
      <vt:lpstr>Parameterizing a distribution with multiple variables</vt:lpstr>
      <vt:lpstr>Variance-Covariance Matrix</vt:lpstr>
      <vt:lpstr>PowerPoint Presentation</vt:lpstr>
      <vt:lpstr>Relationship between correlation and covariances</vt:lpstr>
      <vt:lpstr>Covariance matrix to Correlation matrix</vt:lpstr>
      <vt:lpstr>Properties of adding and subtracting variables that are correlated</vt:lpstr>
      <vt:lpstr>Properties of adding and subtracting variables that are correlated</vt:lpstr>
      <vt:lpstr>Big Picture (When we know data are correlated)</vt:lpstr>
      <vt:lpstr>Assignment Discussion</vt:lpstr>
      <vt:lpstr>Monkey Data</vt:lpstr>
      <vt:lpstr>Two Way ANOVA Residual Analysis</vt:lpstr>
      <vt:lpstr>Repeated Measures Residual Analysis</vt:lpstr>
      <vt:lpstr>GLM (Uncorrelated)</vt:lpstr>
      <vt:lpstr>One way to tell how strong a correlation exists in repeated measures</vt:lpstr>
      <vt:lpstr>One way to tell how strong a correlation exists in repeated measures</vt:lpstr>
      <vt:lpstr>GLM (Uncorrelated)</vt:lpstr>
      <vt:lpstr>PowerPoint Presentation</vt:lpstr>
      <vt:lpstr>General Analysis Plan</vt:lpstr>
      <vt:lpstr>General Analysis Plan</vt:lpstr>
      <vt:lpstr>Monkey Data from Start to finish</vt:lpstr>
      <vt:lpstr>Fit Full Model</vt:lpstr>
      <vt:lpstr>Examine Residuals</vt:lpstr>
      <vt:lpstr>Lets Compare models of Correlation Structure</vt:lpstr>
      <vt:lpstr>AIC Values</vt:lpstr>
      <vt:lpstr>Overall ANOVA TABLE</vt:lpstr>
      <vt:lpstr>Overall ANOVA</vt:lpstr>
      <vt:lpstr>Specific Contrasts</vt:lpstr>
      <vt:lpstr>Exploring (Multiple Test Adjust)</vt:lpstr>
      <vt:lpstr>Good Practice Run</vt:lpstr>
      <vt:lpstr>Example of Simple Regression With Repeated Measures</vt:lpstr>
      <vt:lpstr>Unit 8 Heads Up</vt:lpstr>
      <vt:lpstr>Longitudinal Repeated measures</vt:lpstr>
      <vt:lpstr>Longitudinal Repeated measures</vt:lpstr>
      <vt:lpstr>The Idea of Subject as a BLOCK</vt:lpstr>
      <vt:lpstr>Crossover Design</vt:lpstr>
      <vt:lpstr>Cross over designs</vt:lpstr>
      <vt:lpstr>Split plot designs</vt:lpstr>
      <vt:lpstr>Monkey Data can be viewed as a split plot</vt:lpstr>
    </vt:vector>
  </TitlesOfParts>
  <Company>Baylor Health Care System</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 6 Repeated Measures</dc:title>
  <dc:creator>Turner, Jacob</dc:creator>
  <cp:lastModifiedBy>Jake Turner</cp:lastModifiedBy>
  <cp:revision>78</cp:revision>
  <dcterms:created xsi:type="dcterms:W3CDTF">2015-06-13T14:57:04Z</dcterms:created>
  <dcterms:modified xsi:type="dcterms:W3CDTF">2018-09-24T22:13:35Z</dcterms:modified>
</cp:coreProperties>
</file>